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4;&#1077;&#1090;&#1086;&#1090;&#1091;&#1088;\&#1091;&#1088;&#1086;&#1082;\&#1059;&#1088;&#1086;&#1082;\&#1057;&#1077;&#1084;&#1100;&#1103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4;&#1077;&#1090;&#1086;&#1090;&#1091;&#1088;\&#1091;&#1088;&#1086;&#1082;\&#1059;&#1088;&#1086;&#1082;\&#1054;&#1073;&#1103;&#1079;&#1072;&#1085;&#1085;&#1086;&#1089;&#1090;&#1080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4;&#1077;&#1090;&#1086;&#1090;&#1091;&#1088;\&#1091;&#1088;&#1086;&#1082;\&#1059;&#1088;&#1086;&#1082;\&#1056;&#1072;&#1073;&#1086;&#1090;&#1072;%20&#1084;&#1077;&#1076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84;&#1077;&#1090;&#1086;&#1090;&#1091;&#1088;\&#1091;&#1088;&#1086;&#1082;\&#1059;&#1088;&#1086;&#1082;\&#1050;&#1086;&#1085;&#1092;&#1083;&#1080;&#1082;&#1090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емь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язанност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2385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абота ме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15340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нфлик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лесн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0</Words>
  <PresentationFormat>Экран (4:3)</PresentationFormat>
  <Paragraphs>0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X64</cp:lastModifiedBy>
  <cp:revision>4</cp:revision>
  <dcterms:created xsi:type="dcterms:W3CDTF">2016-12-13T19:54:22Z</dcterms:created>
  <dcterms:modified xsi:type="dcterms:W3CDTF">2016-12-13T20:24:24Z</dcterms:modified>
</cp:coreProperties>
</file>