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73" r:id="rId7"/>
    <p:sldId id="274" r:id="rId8"/>
    <p:sldId id="262" r:id="rId9"/>
    <p:sldId id="263" r:id="rId10"/>
    <p:sldId id="277" r:id="rId11"/>
    <p:sldId id="278" r:id="rId12"/>
    <p:sldId id="275" r:id="rId13"/>
    <p:sldId id="279" r:id="rId14"/>
    <p:sldId id="280" r:id="rId15"/>
    <p:sldId id="265" r:id="rId16"/>
    <p:sldId id="266" r:id="rId17"/>
    <p:sldId id="267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>
        <c:manualLayout>
          <c:layoutTarget val="inner"/>
          <c:xMode val="edge"/>
          <c:yMode val="edge"/>
          <c:x val="1.6975308641975335E-2"/>
          <c:y val="0.13381556677997658"/>
          <c:w val="0.58216438222999889"/>
          <c:h val="0.669439383684058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профессий трех поколений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работники торговли 20,7%</c:v>
                </c:pt>
                <c:pt idx="1">
                  <c:v>юристы 18,5%</c:v>
                </c:pt>
                <c:pt idx="2">
                  <c:v>работники образования 16,5%</c:v>
                </c:pt>
                <c:pt idx="3">
                  <c:v>строители 14,9%</c:v>
                </c:pt>
                <c:pt idx="4">
                  <c:v>медицинские работники 12,9</c:v>
                </c:pt>
                <c:pt idx="5">
                  <c:v>рабочие 10,1%</c:v>
                </c:pt>
                <c:pt idx="6">
                  <c:v>работники культуры 6,4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20.7</c:v>
                </c:pt>
                <c:pt idx="1">
                  <c:v>18.5</c:v>
                </c:pt>
                <c:pt idx="2">
                  <c:v>16.5</c:v>
                </c:pt>
                <c:pt idx="3">
                  <c:v>14.9</c:v>
                </c:pt>
                <c:pt idx="4">
                  <c:v>12.9</c:v>
                </c:pt>
                <c:pt idx="5">
                  <c:v>10.1</c:v>
                </c:pt>
                <c:pt idx="6">
                  <c:v>6.4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849259359821452"/>
          <c:y val="0.13094799487273423"/>
          <c:w val="0.33619452740821198"/>
          <c:h val="0.8480750778245754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по характеру труда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управленческий труд 30,5%</c:v>
                </c:pt>
                <c:pt idx="1">
                  <c:v>производительный труд 69,5%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30.5</c:v>
                </c:pt>
                <c:pt idx="1">
                  <c:v>69.5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528765950642321"/>
          <c:y val="0.22536133715596779"/>
          <c:w val="0.32510279814235743"/>
          <c:h val="0.594584436788468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A722C-3397-4FF7-81B3-63141B28198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49D533-D950-4FD6-98A6-D8E5A4BFB0CA}">
      <dgm:prSet phldrT="[Текст]" custT="1"/>
      <dgm:spPr>
        <a:solidFill>
          <a:srgbClr val="FFC000">
            <a:alpha val="90000"/>
          </a:srgbClr>
        </a:solidFill>
      </dgm:spPr>
      <dgm:t>
        <a:bodyPr anchor="t"/>
        <a:lstStyle/>
        <a:p>
          <a:r>
            <a:rPr lang="ru-RU" sz="800" b="1" dirty="0" err="1" smtClean="0"/>
            <a:t>Сулукус</a:t>
          </a:r>
          <a:endParaRPr lang="ru-RU" sz="800" b="1" dirty="0"/>
        </a:p>
      </dgm:t>
    </dgm:pt>
    <dgm:pt modelId="{BAE91366-1E00-4AD1-AD78-F9B0251D690E}" type="parTrans" cxnId="{67821B12-4B6B-4C90-9788-728B6F7711BB}">
      <dgm:prSet/>
      <dgm:spPr/>
      <dgm:t>
        <a:bodyPr/>
        <a:lstStyle/>
        <a:p>
          <a:endParaRPr lang="ru-RU"/>
        </a:p>
      </dgm:t>
    </dgm:pt>
    <dgm:pt modelId="{9D84849D-E624-4246-86EB-CB850311F4C1}" type="sibTrans" cxnId="{67821B12-4B6B-4C90-9788-728B6F7711BB}">
      <dgm:prSet/>
      <dgm:spPr/>
      <dgm:t>
        <a:bodyPr/>
        <a:lstStyle/>
        <a:p>
          <a:endParaRPr lang="ru-RU"/>
        </a:p>
      </dgm:t>
    </dgm:pt>
    <dgm:pt modelId="{18AF2658-E09B-47E8-937C-B1F567B68D2B}">
      <dgm:prSet phldrT="[Текст]"/>
      <dgm:spPr/>
      <dgm:t>
        <a:bodyPr/>
        <a:lstStyle/>
        <a:p>
          <a:r>
            <a:rPr lang="ru-RU" dirty="0" smtClean="0"/>
            <a:t>Николай</a:t>
          </a:r>
        </a:p>
        <a:p>
          <a:r>
            <a:rPr lang="ru-RU" dirty="0" smtClean="0"/>
            <a:t>(Ньол5оруйа)</a:t>
          </a:r>
          <a:endParaRPr lang="ru-RU" dirty="0"/>
        </a:p>
      </dgm:t>
    </dgm:pt>
    <dgm:pt modelId="{AF565E42-F708-4B7C-95DC-E1CB59EAE4C9}" type="parTrans" cxnId="{9E8795F0-2D80-4AD8-A7A1-8022C7163D8F}">
      <dgm:prSet/>
      <dgm:spPr/>
      <dgm:t>
        <a:bodyPr anchor="t"/>
        <a:lstStyle/>
        <a:p>
          <a:endParaRPr lang="ru-RU"/>
        </a:p>
      </dgm:t>
    </dgm:pt>
    <dgm:pt modelId="{1CBB9D31-37FD-4A3D-9E91-112148C40C4C}" type="sibTrans" cxnId="{9E8795F0-2D80-4AD8-A7A1-8022C7163D8F}">
      <dgm:prSet/>
      <dgm:spPr/>
      <dgm:t>
        <a:bodyPr/>
        <a:lstStyle/>
        <a:p>
          <a:endParaRPr lang="ru-RU"/>
        </a:p>
      </dgm:t>
    </dgm:pt>
    <dgm:pt modelId="{AB24087D-9680-4D83-A40A-856FB4FFAC41}">
      <dgm:prSet phldrT="[Текст]"/>
      <dgm:spPr/>
      <dgm:t>
        <a:bodyPr anchor="ctr"/>
        <a:lstStyle/>
        <a:p>
          <a:r>
            <a:rPr lang="ru-RU" dirty="0" err="1" smtClean="0"/>
            <a:t>Балаайа</a:t>
          </a:r>
          <a:endParaRPr lang="ru-RU" dirty="0"/>
        </a:p>
      </dgm:t>
    </dgm:pt>
    <dgm:pt modelId="{3F799268-AF1C-4F4E-9C64-534087E63401}" type="parTrans" cxnId="{19C3A05D-9258-429A-9163-EDE115644953}">
      <dgm:prSet/>
      <dgm:spPr/>
      <dgm:t>
        <a:bodyPr anchor="t"/>
        <a:lstStyle/>
        <a:p>
          <a:endParaRPr lang="ru-RU"/>
        </a:p>
      </dgm:t>
    </dgm:pt>
    <dgm:pt modelId="{6322E844-885E-4DD5-A95A-BEE4610C3C2A}" type="sibTrans" cxnId="{19C3A05D-9258-429A-9163-EDE115644953}">
      <dgm:prSet/>
      <dgm:spPr/>
      <dgm:t>
        <a:bodyPr/>
        <a:lstStyle/>
        <a:p>
          <a:endParaRPr lang="ru-RU"/>
        </a:p>
      </dgm:t>
    </dgm:pt>
    <dgm:pt modelId="{0025F270-B27F-4F2A-9E6F-37B1E6ACBE5B}">
      <dgm:prSet/>
      <dgm:spPr/>
      <dgm:t>
        <a:bodyPr anchor="ctr"/>
        <a:lstStyle/>
        <a:p>
          <a:r>
            <a:rPr lang="ru-RU" dirty="0" smtClean="0"/>
            <a:t>Гаврил</a:t>
          </a:r>
        </a:p>
        <a:p>
          <a:r>
            <a:rPr lang="ru-RU" dirty="0" smtClean="0"/>
            <a:t>(</a:t>
          </a:r>
          <a:r>
            <a:rPr lang="ru-RU" dirty="0" err="1" smtClean="0"/>
            <a:t>Ырбай</a:t>
          </a:r>
          <a:r>
            <a:rPr lang="ru-RU" dirty="0" smtClean="0"/>
            <a:t>)</a:t>
          </a:r>
          <a:endParaRPr lang="ru-RU" dirty="0"/>
        </a:p>
      </dgm:t>
    </dgm:pt>
    <dgm:pt modelId="{D6F7CDA8-B6F5-4937-AE2D-E2E323063188}" type="parTrans" cxnId="{E3CFC1F5-D570-4DC0-9813-C022E2569592}">
      <dgm:prSet/>
      <dgm:spPr/>
      <dgm:t>
        <a:bodyPr anchor="t"/>
        <a:lstStyle/>
        <a:p>
          <a:endParaRPr lang="ru-RU"/>
        </a:p>
      </dgm:t>
    </dgm:pt>
    <dgm:pt modelId="{E6F00589-9D13-4F8C-A76B-FB03B1B22C84}" type="sibTrans" cxnId="{E3CFC1F5-D570-4DC0-9813-C022E2569592}">
      <dgm:prSet/>
      <dgm:spPr/>
      <dgm:t>
        <a:bodyPr/>
        <a:lstStyle/>
        <a:p>
          <a:endParaRPr lang="ru-RU"/>
        </a:p>
      </dgm:t>
    </dgm:pt>
    <dgm:pt modelId="{85FF0BD1-03E0-43E4-9A73-46FB4EAD390C}">
      <dgm:prSet/>
      <dgm:spPr/>
      <dgm:t>
        <a:bodyPr anchor="ctr"/>
        <a:lstStyle/>
        <a:p>
          <a:r>
            <a:rPr lang="ru-RU" dirty="0" smtClean="0"/>
            <a:t>Иван</a:t>
          </a:r>
        </a:p>
        <a:p>
          <a:r>
            <a:rPr lang="ru-RU" dirty="0" smtClean="0"/>
            <a:t>(</a:t>
          </a:r>
          <a:r>
            <a:rPr lang="ru-RU" dirty="0" err="1" smtClean="0"/>
            <a:t>Дьэрээ</a:t>
          </a:r>
          <a:r>
            <a:rPr lang="ru-RU" dirty="0" smtClean="0"/>
            <a:t>)</a:t>
          </a:r>
          <a:endParaRPr lang="ru-RU" dirty="0"/>
        </a:p>
      </dgm:t>
    </dgm:pt>
    <dgm:pt modelId="{7BC09B7E-6031-426A-B885-C9FDDF6BB9E3}" type="parTrans" cxnId="{12D5B55D-312B-4577-BF93-F1BC42F85589}">
      <dgm:prSet/>
      <dgm:spPr/>
      <dgm:t>
        <a:bodyPr anchor="t"/>
        <a:lstStyle/>
        <a:p>
          <a:endParaRPr lang="ru-RU"/>
        </a:p>
      </dgm:t>
    </dgm:pt>
    <dgm:pt modelId="{E579165E-E941-4A22-8E7B-2880D431DF44}" type="sibTrans" cxnId="{12D5B55D-312B-4577-BF93-F1BC42F85589}">
      <dgm:prSet/>
      <dgm:spPr/>
      <dgm:t>
        <a:bodyPr/>
        <a:lstStyle/>
        <a:p>
          <a:endParaRPr lang="ru-RU"/>
        </a:p>
      </dgm:t>
    </dgm:pt>
    <dgm:pt modelId="{85B5878D-B8EA-4F83-9085-1E42014B751D}">
      <dgm:prSet/>
      <dgm:spPr/>
      <dgm:t>
        <a:bodyPr anchor="ctr"/>
        <a:lstStyle/>
        <a:p>
          <a:r>
            <a:rPr lang="ru-RU" dirty="0" smtClean="0"/>
            <a:t>Егор</a:t>
          </a:r>
          <a:endParaRPr lang="ru-RU" dirty="0"/>
        </a:p>
      </dgm:t>
    </dgm:pt>
    <dgm:pt modelId="{090A1229-9AF3-4322-AC6B-44E47B7F89A9}" type="parTrans" cxnId="{AA0405EA-E98D-41B2-A768-63C2748FBA76}">
      <dgm:prSet/>
      <dgm:spPr/>
      <dgm:t>
        <a:bodyPr anchor="t"/>
        <a:lstStyle/>
        <a:p>
          <a:endParaRPr lang="ru-RU"/>
        </a:p>
      </dgm:t>
    </dgm:pt>
    <dgm:pt modelId="{5D638330-4CA2-4D2D-AA38-4B33F8BADBC0}" type="sibTrans" cxnId="{AA0405EA-E98D-41B2-A768-63C2748FBA76}">
      <dgm:prSet/>
      <dgm:spPr/>
      <dgm:t>
        <a:bodyPr/>
        <a:lstStyle/>
        <a:p>
          <a:endParaRPr lang="ru-RU"/>
        </a:p>
      </dgm:t>
    </dgm:pt>
    <dgm:pt modelId="{26EC4C3B-2734-46AE-A6A6-2C54B894667F}">
      <dgm:prSet/>
      <dgm:spPr/>
      <dgm:t>
        <a:bodyPr anchor="ctr"/>
        <a:lstStyle/>
        <a:p>
          <a:r>
            <a:rPr lang="ru-RU" dirty="0" smtClean="0"/>
            <a:t>Федот</a:t>
          </a:r>
          <a:endParaRPr lang="ru-RU" dirty="0"/>
        </a:p>
      </dgm:t>
    </dgm:pt>
    <dgm:pt modelId="{5F76F7A9-714E-4E28-BACB-6BCEAC6D31CA}" type="parTrans" cxnId="{614E879A-6A08-47CE-8294-7F0132C450F0}">
      <dgm:prSet/>
      <dgm:spPr/>
      <dgm:t>
        <a:bodyPr anchor="t"/>
        <a:lstStyle/>
        <a:p>
          <a:endParaRPr lang="ru-RU"/>
        </a:p>
      </dgm:t>
    </dgm:pt>
    <dgm:pt modelId="{B42050CF-3404-48CD-84AD-8B95DBA6EBFB}" type="sibTrans" cxnId="{614E879A-6A08-47CE-8294-7F0132C450F0}">
      <dgm:prSet/>
      <dgm:spPr/>
      <dgm:t>
        <a:bodyPr/>
        <a:lstStyle/>
        <a:p>
          <a:endParaRPr lang="ru-RU"/>
        </a:p>
      </dgm:t>
    </dgm:pt>
    <dgm:pt modelId="{E9242672-0AE7-4EDD-B2D9-2011547AB3D4}">
      <dgm:prSet/>
      <dgm:spPr/>
      <dgm:t>
        <a:bodyPr anchor="ctr"/>
        <a:lstStyle/>
        <a:p>
          <a:r>
            <a:rPr lang="ru-RU" dirty="0" smtClean="0"/>
            <a:t>Дария</a:t>
          </a:r>
          <a:endParaRPr lang="ru-RU" dirty="0"/>
        </a:p>
      </dgm:t>
    </dgm:pt>
    <dgm:pt modelId="{492632DB-AE7F-476D-85DB-E9E2ACA71A5F}" type="parTrans" cxnId="{79868036-0525-40DE-A579-A1B24336339F}">
      <dgm:prSet/>
      <dgm:spPr/>
      <dgm:t>
        <a:bodyPr anchor="t"/>
        <a:lstStyle/>
        <a:p>
          <a:endParaRPr lang="ru-RU"/>
        </a:p>
      </dgm:t>
    </dgm:pt>
    <dgm:pt modelId="{4B29D406-8E49-4303-9E89-A45D4CDF70E2}" type="sibTrans" cxnId="{79868036-0525-40DE-A579-A1B24336339F}">
      <dgm:prSet/>
      <dgm:spPr/>
      <dgm:t>
        <a:bodyPr/>
        <a:lstStyle/>
        <a:p>
          <a:endParaRPr lang="ru-RU"/>
        </a:p>
      </dgm:t>
    </dgm:pt>
    <dgm:pt modelId="{BB0108C8-AA04-4A29-81FE-2E4A6988386D}">
      <dgm:prSet/>
      <dgm:spPr/>
      <dgm:t>
        <a:bodyPr/>
        <a:lstStyle/>
        <a:p>
          <a:r>
            <a:rPr lang="ru-RU" dirty="0" smtClean="0"/>
            <a:t>Анна</a:t>
          </a:r>
          <a:endParaRPr lang="ru-RU" dirty="0"/>
        </a:p>
      </dgm:t>
    </dgm:pt>
    <dgm:pt modelId="{2C4C748E-AA21-44FA-90BB-B36822C0FADE}" type="parTrans" cxnId="{67E0D6ED-D096-4824-82BC-E39B50DA18C2}">
      <dgm:prSet/>
      <dgm:spPr/>
      <dgm:t>
        <a:bodyPr/>
        <a:lstStyle/>
        <a:p>
          <a:endParaRPr lang="ru-RU"/>
        </a:p>
      </dgm:t>
    </dgm:pt>
    <dgm:pt modelId="{DF73FA2C-AE44-4DD5-BD1B-784891091486}" type="sibTrans" cxnId="{67E0D6ED-D096-4824-82BC-E39B50DA18C2}">
      <dgm:prSet/>
      <dgm:spPr/>
      <dgm:t>
        <a:bodyPr/>
        <a:lstStyle/>
        <a:p>
          <a:endParaRPr lang="ru-RU"/>
        </a:p>
      </dgm:t>
    </dgm:pt>
    <dgm:pt modelId="{1873251B-A068-4B23-B097-0F3FB7BD5AD9}">
      <dgm:prSet/>
      <dgm:spPr/>
      <dgm:t>
        <a:bodyPr/>
        <a:lstStyle/>
        <a:p>
          <a:r>
            <a:rPr lang="ru-RU" dirty="0" smtClean="0"/>
            <a:t>Максим</a:t>
          </a:r>
          <a:endParaRPr lang="ru-RU" dirty="0"/>
        </a:p>
      </dgm:t>
    </dgm:pt>
    <dgm:pt modelId="{8949F536-BED1-4088-9294-09B3F1E60567}" type="parTrans" cxnId="{31099E8E-D19F-433B-A94A-A2710AC3D6CB}">
      <dgm:prSet/>
      <dgm:spPr/>
      <dgm:t>
        <a:bodyPr/>
        <a:lstStyle/>
        <a:p>
          <a:endParaRPr lang="ru-RU"/>
        </a:p>
      </dgm:t>
    </dgm:pt>
    <dgm:pt modelId="{F69BF058-91A0-4B4D-A46B-73DC555DA556}" type="sibTrans" cxnId="{31099E8E-D19F-433B-A94A-A2710AC3D6CB}">
      <dgm:prSet/>
      <dgm:spPr/>
      <dgm:t>
        <a:bodyPr/>
        <a:lstStyle/>
        <a:p>
          <a:endParaRPr lang="ru-RU"/>
        </a:p>
      </dgm:t>
    </dgm:pt>
    <dgm:pt modelId="{EA6F33EB-D165-4A17-8A14-FC88D5C63DF1}">
      <dgm:prSet/>
      <dgm:spPr/>
      <dgm:t>
        <a:bodyPr/>
        <a:lstStyle/>
        <a:p>
          <a:r>
            <a:rPr lang="ru-RU" dirty="0" smtClean="0"/>
            <a:t>Настя</a:t>
          </a:r>
          <a:endParaRPr lang="ru-RU" dirty="0"/>
        </a:p>
      </dgm:t>
    </dgm:pt>
    <dgm:pt modelId="{7DD8214B-2AE2-4DD5-B4A3-36F975C2D7FD}" type="parTrans" cxnId="{FEB20492-CF82-4E16-A677-BBE4FD791F65}">
      <dgm:prSet/>
      <dgm:spPr/>
      <dgm:t>
        <a:bodyPr/>
        <a:lstStyle/>
        <a:p>
          <a:endParaRPr lang="ru-RU"/>
        </a:p>
      </dgm:t>
    </dgm:pt>
    <dgm:pt modelId="{C92EED56-13D3-42A9-81CC-15852F5E58AE}" type="sibTrans" cxnId="{FEB20492-CF82-4E16-A677-BBE4FD791F65}">
      <dgm:prSet/>
      <dgm:spPr/>
      <dgm:t>
        <a:bodyPr/>
        <a:lstStyle/>
        <a:p>
          <a:endParaRPr lang="ru-RU"/>
        </a:p>
      </dgm:t>
    </dgm:pt>
    <dgm:pt modelId="{4D03B0A9-A88E-4D75-AE8B-9272ED5BEFBC}">
      <dgm:prSet/>
      <dgm:spPr/>
      <dgm:t>
        <a:bodyPr/>
        <a:lstStyle/>
        <a:p>
          <a:r>
            <a:rPr lang="ru-RU" dirty="0" smtClean="0"/>
            <a:t>Лиза</a:t>
          </a:r>
          <a:endParaRPr lang="ru-RU" dirty="0"/>
        </a:p>
      </dgm:t>
    </dgm:pt>
    <dgm:pt modelId="{D94F031C-F0DD-47B8-AFF7-B55E0C22A92C}" type="parTrans" cxnId="{72C99C21-0C1A-4070-A6A2-48EF13CD9D17}">
      <dgm:prSet/>
      <dgm:spPr/>
      <dgm:t>
        <a:bodyPr/>
        <a:lstStyle/>
        <a:p>
          <a:endParaRPr lang="ru-RU"/>
        </a:p>
      </dgm:t>
    </dgm:pt>
    <dgm:pt modelId="{FC164A18-5BF3-41F6-B567-3E16C9EBF8D9}" type="sibTrans" cxnId="{72C99C21-0C1A-4070-A6A2-48EF13CD9D17}">
      <dgm:prSet/>
      <dgm:spPr/>
      <dgm:t>
        <a:bodyPr/>
        <a:lstStyle/>
        <a:p>
          <a:endParaRPr lang="ru-RU"/>
        </a:p>
      </dgm:t>
    </dgm:pt>
    <dgm:pt modelId="{00C19CFC-B2E6-4725-90C4-2034717D80CB}">
      <dgm:prSet/>
      <dgm:spPr/>
      <dgm:t>
        <a:bodyPr/>
        <a:lstStyle/>
        <a:p>
          <a:r>
            <a:rPr lang="ru-RU" dirty="0" smtClean="0"/>
            <a:t>Мария</a:t>
          </a:r>
          <a:endParaRPr lang="ru-RU" dirty="0"/>
        </a:p>
      </dgm:t>
    </dgm:pt>
    <dgm:pt modelId="{9B70C7B6-7366-4740-87FB-7051FEAA1E33}" type="parTrans" cxnId="{4EF0863E-ED31-4217-A033-E2657255049B}">
      <dgm:prSet/>
      <dgm:spPr/>
      <dgm:t>
        <a:bodyPr/>
        <a:lstStyle/>
        <a:p>
          <a:endParaRPr lang="ru-RU"/>
        </a:p>
      </dgm:t>
    </dgm:pt>
    <dgm:pt modelId="{CF09E1ED-A775-4EA9-B87B-92323D4A8E88}" type="sibTrans" cxnId="{4EF0863E-ED31-4217-A033-E2657255049B}">
      <dgm:prSet/>
      <dgm:spPr/>
      <dgm:t>
        <a:bodyPr/>
        <a:lstStyle/>
        <a:p>
          <a:endParaRPr lang="ru-RU"/>
        </a:p>
      </dgm:t>
    </dgm:pt>
    <dgm:pt modelId="{D8718393-80AA-4FA0-9A00-6FE8E568D53F}">
      <dgm:prSet/>
      <dgm:spPr/>
      <dgm:t>
        <a:bodyPr/>
        <a:lstStyle/>
        <a:p>
          <a:r>
            <a:rPr lang="ru-RU" dirty="0" smtClean="0"/>
            <a:t>Петр</a:t>
          </a:r>
        </a:p>
        <a:p>
          <a:r>
            <a:rPr lang="ru-RU" dirty="0" smtClean="0"/>
            <a:t>(Бу8буккэ)</a:t>
          </a:r>
          <a:endParaRPr lang="ru-RU" dirty="0"/>
        </a:p>
      </dgm:t>
    </dgm:pt>
    <dgm:pt modelId="{AF5C543A-48A7-4126-9CC7-DBA8D62F705B}" type="parTrans" cxnId="{B7E0D455-C2E3-442F-BE06-A51B2A32C2A8}">
      <dgm:prSet/>
      <dgm:spPr/>
      <dgm:t>
        <a:bodyPr/>
        <a:lstStyle/>
        <a:p>
          <a:endParaRPr lang="ru-RU"/>
        </a:p>
      </dgm:t>
    </dgm:pt>
    <dgm:pt modelId="{D258B467-1381-4F98-8EF8-D81A00EFCDAF}" type="sibTrans" cxnId="{B7E0D455-C2E3-442F-BE06-A51B2A32C2A8}">
      <dgm:prSet/>
      <dgm:spPr/>
      <dgm:t>
        <a:bodyPr/>
        <a:lstStyle/>
        <a:p>
          <a:endParaRPr lang="ru-RU"/>
        </a:p>
      </dgm:t>
    </dgm:pt>
    <dgm:pt modelId="{60B42FB1-B390-42B9-BC99-05891C6F2538}">
      <dgm:prSet/>
      <dgm:spPr/>
      <dgm:t>
        <a:bodyPr/>
        <a:lstStyle/>
        <a:p>
          <a:r>
            <a:rPr lang="ru-RU" dirty="0" smtClean="0"/>
            <a:t>Дария</a:t>
          </a:r>
          <a:endParaRPr lang="ru-RU" dirty="0"/>
        </a:p>
      </dgm:t>
    </dgm:pt>
    <dgm:pt modelId="{D03FBA72-1B89-49A2-AED3-6211D43EE36E}" type="parTrans" cxnId="{7E9A2A12-04E6-40B6-AAF4-06610CB6BB9D}">
      <dgm:prSet/>
      <dgm:spPr/>
      <dgm:t>
        <a:bodyPr/>
        <a:lstStyle/>
        <a:p>
          <a:endParaRPr lang="ru-RU"/>
        </a:p>
      </dgm:t>
    </dgm:pt>
    <dgm:pt modelId="{6737F271-6843-437A-98F9-75F86BFD69F0}" type="sibTrans" cxnId="{7E9A2A12-04E6-40B6-AAF4-06610CB6BB9D}">
      <dgm:prSet/>
      <dgm:spPr/>
      <dgm:t>
        <a:bodyPr/>
        <a:lstStyle/>
        <a:p>
          <a:endParaRPr lang="ru-RU"/>
        </a:p>
      </dgm:t>
    </dgm:pt>
    <dgm:pt modelId="{ABF16A0D-69E1-46E1-8AF9-8C5E71DF061A}">
      <dgm:prSet/>
      <dgm:spPr/>
      <dgm:t>
        <a:bodyPr/>
        <a:lstStyle/>
        <a:p>
          <a:r>
            <a:rPr lang="ru-RU" dirty="0" smtClean="0"/>
            <a:t>Михаил</a:t>
          </a:r>
        </a:p>
        <a:p>
          <a:r>
            <a:rPr lang="ru-RU" dirty="0" smtClean="0"/>
            <a:t>(Ханта5ар)</a:t>
          </a:r>
          <a:endParaRPr lang="ru-RU" dirty="0"/>
        </a:p>
      </dgm:t>
    </dgm:pt>
    <dgm:pt modelId="{D59A23D6-9CB3-400B-B1FF-F383BF84F735}" type="parTrans" cxnId="{745E80DF-45F5-4E31-8C32-F4016979CE5D}">
      <dgm:prSet/>
      <dgm:spPr/>
      <dgm:t>
        <a:bodyPr/>
        <a:lstStyle/>
        <a:p>
          <a:endParaRPr lang="ru-RU"/>
        </a:p>
      </dgm:t>
    </dgm:pt>
    <dgm:pt modelId="{208ECC86-3CAC-4AB2-8CBD-5168F73993E6}" type="sibTrans" cxnId="{745E80DF-45F5-4E31-8C32-F4016979CE5D}">
      <dgm:prSet/>
      <dgm:spPr/>
      <dgm:t>
        <a:bodyPr/>
        <a:lstStyle/>
        <a:p>
          <a:endParaRPr lang="ru-RU"/>
        </a:p>
      </dgm:t>
    </dgm:pt>
    <dgm:pt modelId="{191D0B7C-72E9-483B-A706-DB49D98648B9}">
      <dgm:prSet/>
      <dgm:spPr/>
      <dgm:t>
        <a:bodyPr/>
        <a:lstStyle/>
        <a:p>
          <a:r>
            <a:rPr lang="ru-RU" dirty="0" err="1" smtClean="0"/>
            <a:t>Гаврилл</a:t>
          </a:r>
          <a:endParaRPr lang="ru-RU" dirty="0" smtClean="0"/>
        </a:p>
        <a:p>
          <a:r>
            <a:rPr lang="ru-RU" dirty="0" smtClean="0"/>
            <a:t>(</a:t>
          </a:r>
          <a:r>
            <a:rPr lang="ru-RU" dirty="0" err="1" smtClean="0"/>
            <a:t>Хабах</a:t>
          </a:r>
          <a:r>
            <a:rPr lang="ru-RU" dirty="0" smtClean="0"/>
            <a:t>)</a:t>
          </a:r>
          <a:endParaRPr lang="ru-RU" dirty="0"/>
        </a:p>
      </dgm:t>
    </dgm:pt>
    <dgm:pt modelId="{C14B76BA-8FFF-438B-99B5-7296FC4AE500}" type="parTrans" cxnId="{D087D72F-250A-47F6-ADC9-CDF51ED1BDDF}">
      <dgm:prSet/>
      <dgm:spPr/>
      <dgm:t>
        <a:bodyPr/>
        <a:lstStyle/>
        <a:p>
          <a:endParaRPr lang="ru-RU"/>
        </a:p>
      </dgm:t>
    </dgm:pt>
    <dgm:pt modelId="{CC18D688-80CD-4727-A829-2DEE5AD2622E}" type="sibTrans" cxnId="{D087D72F-250A-47F6-ADC9-CDF51ED1BDDF}">
      <dgm:prSet/>
      <dgm:spPr/>
      <dgm:t>
        <a:bodyPr/>
        <a:lstStyle/>
        <a:p>
          <a:endParaRPr lang="ru-RU"/>
        </a:p>
      </dgm:t>
    </dgm:pt>
    <dgm:pt modelId="{0881DA8C-5424-4782-BAF6-3A92EF8B5D01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b="1" dirty="0" err="1" smtClean="0"/>
            <a:t>Митрофан</a:t>
          </a:r>
          <a:endParaRPr lang="ru-RU" b="1" dirty="0" smtClean="0"/>
        </a:p>
        <a:p>
          <a:r>
            <a:rPr lang="ru-RU" b="1" dirty="0" smtClean="0"/>
            <a:t>(Тара5ай)</a:t>
          </a:r>
          <a:endParaRPr lang="ru-RU" b="1" dirty="0"/>
        </a:p>
      </dgm:t>
    </dgm:pt>
    <dgm:pt modelId="{AE96CBFA-D2EF-4271-A88B-519F1DEF4096}" type="parTrans" cxnId="{57C9F6D3-2BD0-4116-9E0E-9B87F70374B6}">
      <dgm:prSet/>
      <dgm:spPr/>
      <dgm:t>
        <a:bodyPr/>
        <a:lstStyle/>
        <a:p>
          <a:endParaRPr lang="ru-RU"/>
        </a:p>
      </dgm:t>
    </dgm:pt>
    <dgm:pt modelId="{2F07AB78-AEA0-4276-BE93-FEFA9C408FB1}" type="sibTrans" cxnId="{57C9F6D3-2BD0-4116-9E0E-9B87F70374B6}">
      <dgm:prSet/>
      <dgm:spPr/>
      <dgm:t>
        <a:bodyPr/>
        <a:lstStyle/>
        <a:p>
          <a:endParaRPr lang="ru-RU"/>
        </a:p>
      </dgm:t>
    </dgm:pt>
    <dgm:pt modelId="{8A9BEB41-A113-4D56-8248-E7525E9FD8A7}">
      <dgm:prSet/>
      <dgm:spPr/>
      <dgm:t>
        <a:bodyPr/>
        <a:lstStyle/>
        <a:p>
          <a:r>
            <a:rPr lang="ru-RU" dirty="0" smtClean="0"/>
            <a:t>Егор</a:t>
          </a:r>
        </a:p>
        <a:p>
          <a:r>
            <a:rPr lang="ru-RU" dirty="0" smtClean="0"/>
            <a:t>(</a:t>
          </a:r>
          <a:r>
            <a:rPr lang="ru-RU" dirty="0" err="1" smtClean="0"/>
            <a:t>Беске</a:t>
          </a:r>
          <a:r>
            <a:rPr lang="ru-RU" dirty="0" smtClean="0"/>
            <a:t>)</a:t>
          </a:r>
          <a:endParaRPr lang="ru-RU" dirty="0"/>
        </a:p>
      </dgm:t>
    </dgm:pt>
    <dgm:pt modelId="{7AB73F4E-893B-4CF0-BA27-C97D25A69138}" type="parTrans" cxnId="{2577CAD4-7259-4F2D-98C1-8EA11CEFF4DA}">
      <dgm:prSet/>
      <dgm:spPr/>
      <dgm:t>
        <a:bodyPr/>
        <a:lstStyle/>
        <a:p>
          <a:endParaRPr lang="ru-RU"/>
        </a:p>
      </dgm:t>
    </dgm:pt>
    <dgm:pt modelId="{3F69F05F-2899-41F6-B69C-8B8F74E653C1}" type="sibTrans" cxnId="{2577CAD4-7259-4F2D-98C1-8EA11CEFF4DA}">
      <dgm:prSet/>
      <dgm:spPr/>
      <dgm:t>
        <a:bodyPr/>
        <a:lstStyle/>
        <a:p>
          <a:endParaRPr lang="ru-RU"/>
        </a:p>
      </dgm:t>
    </dgm:pt>
    <dgm:pt modelId="{54D222DE-9901-4639-A71F-C3D29E6887A5}">
      <dgm:prSet/>
      <dgm:spPr/>
      <dgm:t>
        <a:bodyPr/>
        <a:lstStyle/>
        <a:p>
          <a:r>
            <a:rPr lang="ru-RU" dirty="0" smtClean="0"/>
            <a:t>Михаил</a:t>
          </a:r>
        </a:p>
        <a:p>
          <a:r>
            <a:rPr lang="ru-RU" dirty="0" smtClean="0"/>
            <a:t>(</a:t>
          </a:r>
          <a:r>
            <a:rPr lang="ru-RU" dirty="0" err="1" smtClean="0"/>
            <a:t>Даллык</a:t>
          </a:r>
          <a:r>
            <a:rPr lang="ru-RU" dirty="0" smtClean="0"/>
            <a:t>)</a:t>
          </a:r>
          <a:endParaRPr lang="ru-RU" dirty="0"/>
        </a:p>
      </dgm:t>
    </dgm:pt>
    <dgm:pt modelId="{865F48D4-2A2D-49F4-8E5A-E48B670FB49F}" type="parTrans" cxnId="{1266D7E9-0AC4-4C2D-8BFA-1EDDD3D7318A}">
      <dgm:prSet/>
      <dgm:spPr/>
      <dgm:t>
        <a:bodyPr/>
        <a:lstStyle/>
        <a:p>
          <a:endParaRPr lang="ru-RU"/>
        </a:p>
      </dgm:t>
    </dgm:pt>
    <dgm:pt modelId="{BD7F046F-854C-4665-A227-15833A0A96B8}" type="sibTrans" cxnId="{1266D7E9-0AC4-4C2D-8BFA-1EDDD3D7318A}">
      <dgm:prSet/>
      <dgm:spPr/>
      <dgm:t>
        <a:bodyPr/>
        <a:lstStyle/>
        <a:p>
          <a:endParaRPr lang="ru-RU"/>
        </a:p>
      </dgm:t>
    </dgm:pt>
    <dgm:pt modelId="{7723F34A-BDA1-4346-88ED-540CB2E16636}">
      <dgm:prSet/>
      <dgm:spPr>
        <a:solidFill>
          <a:srgbClr val="FFC000">
            <a:alpha val="90000"/>
          </a:srgbClr>
        </a:solidFill>
      </dgm:spPr>
      <dgm:t>
        <a:bodyPr anchor="ctr"/>
        <a:lstStyle/>
        <a:p>
          <a:r>
            <a:rPr lang="ru-RU" b="1" dirty="0" smtClean="0"/>
            <a:t>Василий</a:t>
          </a:r>
        </a:p>
        <a:p>
          <a:r>
            <a:rPr lang="ru-RU" b="1" dirty="0" smtClean="0"/>
            <a:t>(</a:t>
          </a:r>
          <a:r>
            <a:rPr lang="ru-RU" b="1" dirty="0" err="1" smtClean="0"/>
            <a:t>Сыпсырыкы</a:t>
          </a:r>
          <a:r>
            <a:rPr lang="ru-RU" b="1" dirty="0" smtClean="0"/>
            <a:t>)</a:t>
          </a:r>
          <a:endParaRPr lang="ru-RU" b="1" dirty="0"/>
        </a:p>
      </dgm:t>
    </dgm:pt>
    <dgm:pt modelId="{4F7332F3-6753-402A-99D7-C0EA92B15476}" type="sibTrans" cxnId="{07CD1FBA-22EF-497C-B60B-3E16BBEDA69C}">
      <dgm:prSet/>
      <dgm:spPr/>
      <dgm:t>
        <a:bodyPr/>
        <a:lstStyle/>
        <a:p>
          <a:endParaRPr lang="ru-RU"/>
        </a:p>
      </dgm:t>
    </dgm:pt>
    <dgm:pt modelId="{A1124F0A-77F1-4B86-8630-863A37018318}" type="parTrans" cxnId="{07CD1FBA-22EF-497C-B60B-3E16BBEDA69C}">
      <dgm:prSet/>
      <dgm:spPr/>
      <dgm:t>
        <a:bodyPr anchor="t"/>
        <a:lstStyle/>
        <a:p>
          <a:endParaRPr lang="ru-RU"/>
        </a:p>
      </dgm:t>
    </dgm:pt>
    <dgm:pt modelId="{F351F6F1-817F-435D-999C-8CBEC03BA711}">
      <dgm:prSet/>
      <dgm:spPr/>
      <dgm:t>
        <a:bodyPr/>
        <a:lstStyle/>
        <a:p>
          <a:r>
            <a:rPr lang="ru-RU" dirty="0" smtClean="0"/>
            <a:t>Мария</a:t>
          </a:r>
          <a:endParaRPr lang="ru-RU" dirty="0"/>
        </a:p>
      </dgm:t>
    </dgm:pt>
    <dgm:pt modelId="{36832985-F1E6-4227-B342-3C7648CB7FCD}" type="parTrans" cxnId="{02BF2BF7-77BA-4D57-B5EE-79B1BAEF0B80}">
      <dgm:prSet/>
      <dgm:spPr/>
      <dgm:t>
        <a:bodyPr/>
        <a:lstStyle/>
        <a:p>
          <a:endParaRPr lang="ru-RU"/>
        </a:p>
      </dgm:t>
    </dgm:pt>
    <dgm:pt modelId="{251157E9-A814-4616-AEC4-DF746805FF6B}" type="sibTrans" cxnId="{02BF2BF7-77BA-4D57-B5EE-79B1BAEF0B80}">
      <dgm:prSet/>
      <dgm:spPr/>
      <dgm:t>
        <a:bodyPr/>
        <a:lstStyle/>
        <a:p>
          <a:endParaRPr lang="ru-RU"/>
        </a:p>
      </dgm:t>
    </dgm:pt>
    <dgm:pt modelId="{A4128182-F3B7-45FD-AC6D-8846A79F58E2}">
      <dgm:prSet/>
      <dgm:spPr/>
      <dgm:t>
        <a:bodyPr/>
        <a:lstStyle/>
        <a:p>
          <a:r>
            <a:rPr lang="ru-RU" dirty="0" smtClean="0"/>
            <a:t>Гавриил</a:t>
          </a:r>
          <a:endParaRPr lang="ru-RU" dirty="0"/>
        </a:p>
      </dgm:t>
    </dgm:pt>
    <dgm:pt modelId="{7085C9A6-D841-456F-963B-2BE37C241927}" type="parTrans" cxnId="{4E210DA8-14C3-4AE9-8151-261A54B0CB31}">
      <dgm:prSet/>
      <dgm:spPr/>
      <dgm:t>
        <a:bodyPr/>
        <a:lstStyle/>
        <a:p>
          <a:endParaRPr lang="ru-RU"/>
        </a:p>
      </dgm:t>
    </dgm:pt>
    <dgm:pt modelId="{0394C85A-B7EC-4B2C-A554-186E03ACC33E}" type="sibTrans" cxnId="{4E210DA8-14C3-4AE9-8151-261A54B0CB31}">
      <dgm:prSet/>
      <dgm:spPr/>
      <dgm:t>
        <a:bodyPr/>
        <a:lstStyle/>
        <a:p>
          <a:endParaRPr lang="ru-RU"/>
        </a:p>
      </dgm:t>
    </dgm:pt>
    <dgm:pt modelId="{E4B0173A-2A73-46E3-B649-6040663D14FE}">
      <dgm:prSet/>
      <dgm:spPr/>
      <dgm:t>
        <a:bodyPr/>
        <a:lstStyle/>
        <a:p>
          <a:r>
            <a:rPr lang="ru-RU" dirty="0" smtClean="0"/>
            <a:t>Егор</a:t>
          </a:r>
          <a:endParaRPr lang="ru-RU" dirty="0"/>
        </a:p>
      </dgm:t>
    </dgm:pt>
    <dgm:pt modelId="{534F0913-B183-49D6-97F9-5B9F00B872E5}" type="parTrans" cxnId="{F985C0D4-36AD-423F-ACF8-EDE658268EC3}">
      <dgm:prSet/>
      <dgm:spPr/>
      <dgm:t>
        <a:bodyPr/>
        <a:lstStyle/>
        <a:p>
          <a:endParaRPr lang="ru-RU"/>
        </a:p>
      </dgm:t>
    </dgm:pt>
    <dgm:pt modelId="{E21005AD-18E1-493F-B517-36765A268833}" type="sibTrans" cxnId="{F985C0D4-36AD-423F-ACF8-EDE658268EC3}">
      <dgm:prSet/>
      <dgm:spPr/>
      <dgm:t>
        <a:bodyPr/>
        <a:lstStyle/>
        <a:p>
          <a:endParaRPr lang="ru-RU"/>
        </a:p>
      </dgm:t>
    </dgm:pt>
    <dgm:pt modelId="{943AAAD1-F591-416C-B372-3AA37DCF0B41}">
      <dgm:prSet/>
      <dgm:spPr/>
      <dgm:t>
        <a:bodyPr/>
        <a:lstStyle/>
        <a:p>
          <a:r>
            <a:rPr lang="ru-RU" dirty="0" smtClean="0"/>
            <a:t>Елена</a:t>
          </a:r>
          <a:endParaRPr lang="ru-RU" dirty="0"/>
        </a:p>
      </dgm:t>
    </dgm:pt>
    <dgm:pt modelId="{CD762DE0-0B3E-4C99-AC67-73AFD185012B}" type="parTrans" cxnId="{0CA05290-92C2-4F5E-BDAE-BDDB9B514981}">
      <dgm:prSet/>
      <dgm:spPr/>
      <dgm:t>
        <a:bodyPr/>
        <a:lstStyle/>
        <a:p>
          <a:endParaRPr lang="ru-RU"/>
        </a:p>
      </dgm:t>
    </dgm:pt>
    <dgm:pt modelId="{A0647EF1-2E9D-408B-9ACA-FB390C1E98F0}" type="sibTrans" cxnId="{0CA05290-92C2-4F5E-BDAE-BDDB9B514981}">
      <dgm:prSet/>
      <dgm:spPr/>
      <dgm:t>
        <a:bodyPr/>
        <a:lstStyle/>
        <a:p>
          <a:endParaRPr lang="ru-RU"/>
        </a:p>
      </dgm:t>
    </dgm:pt>
    <dgm:pt modelId="{AEC1FCD5-8580-4BB9-900C-2FD664887050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800" b="1" dirty="0" smtClean="0"/>
            <a:t>Василий</a:t>
          </a:r>
          <a:endParaRPr lang="ru-RU" sz="800" b="1" dirty="0"/>
        </a:p>
      </dgm:t>
    </dgm:pt>
    <dgm:pt modelId="{4B0995DD-5A24-4F71-8784-71B7E1AE89F8}" type="parTrans" cxnId="{479C5DF3-644A-49B3-A2CB-83A2B2D23934}">
      <dgm:prSet/>
      <dgm:spPr/>
      <dgm:t>
        <a:bodyPr/>
        <a:lstStyle/>
        <a:p>
          <a:endParaRPr lang="ru-RU"/>
        </a:p>
      </dgm:t>
    </dgm:pt>
    <dgm:pt modelId="{5600C7B2-3705-408F-A5A2-992DF73ABE0F}" type="sibTrans" cxnId="{479C5DF3-644A-49B3-A2CB-83A2B2D23934}">
      <dgm:prSet/>
      <dgm:spPr/>
      <dgm:t>
        <a:bodyPr/>
        <a:lstStyle/>
        <a:p>
          <a:endParaRPr lang="ru-RU"/>
        </a:p>
      </dgm:t>
    </dgm:pt>
    <dgm:pt modelId="{0D7DDBF4-3252-44EC-9FCF-95EA6F141BDE}">
      <dgm:prSet/>
      <dgm:spPr/>
      <dgm:t>
        <a:bodyPr/>
        <a:lstStyle/>
        <a:p>
          <a:r>
            <a:rPr lang="ru-RU" dirty="0" smtClean="0"/>
            <a:t>Клара</a:t>
          </a:r>
          <a:endParaRPr lang="ru-RU" dirty="0"/>
        </a:p>
      </dgm:t>
    </dgm:pt>
    <dgm:pt modelId="{2C925EE5-B5A7-46AC-AE8B-E1BE78922AB9}" type="parTrans" cxnId="{8BC1A1E9-DC89-47C2-A004-8265918D536D}">
      <dgm:prSet/>
      <dgm:spPr/>
      <dgm:t>
        <a:bodyPr/>
        <a:lstStyle/>
        <a:p>
          <a:endParaRPr lang="ru-RU"/>
        </a:p>
      </dgm:t>
    </dgm:pt>
    <dgm:pt modelId="{B3B0B1FA-54D0-4E02-84A6-09BCC8D349D8}" type="sibTrans" cxnId="{8BC1A1E9-DC89-47C2-A004-8265918D536D}">
      <dgm:prSet/>
      <dgm:spPr/>
      <dgm:t>
        <a:bodyPr/>
        <a:lstStyle/>
        <a:p>
          <a:endParaRPr lang="ru-RU"/>
        </a:p>
      </dgm:t>
    </dgm:pt>
    <dgm:pt modelId="{74E38522-6929-473B-8573-929B0C438643}">
      <dgm:prSet/>
      <dgm:spPr/>
      <dgm:t>
        <a:bodyPr/>
        <a:lstStyle/>
        <a:p>
          <a:r>
            <a:rPr lang="ru-RU" dirty="0" smtClean="0"/>
            <a:t>Лукерья</a:t>
          </a:r>
          <a:endParaRPr lang="ru-RU" dirty="0"/>
        </a:p>
      </dgm:t>
    </dgm:pt>
    <dgm:pt modelId="{4925862C-4F00-41D3-9CB5-57D3BF464748}" type="parTrans" cxnId="{A8A04868-220D-4010-A9A3-6C0B01F73B4F}">
      <dgm:prSet/>
      <dgm:spPr/>
      <dgm:t>
        <a:bodyPr/>
        <a:lstStyle/>
        <a:p>
          <a:endParaRPr lang="ru-RU"/>
        </a:p>
      </dgm:t>
    </dgm:pt>
    <dgm:pt modelId="{24630BCD-8FF8-4635-B7C1-ACCE9B09D492}" type="sibTrans" cxnId="{A8A04868-220D-4010-A9A3-6C0B01F73B4F}">
      <dgm:prSet/>
      <dgm:spPr/>
      <dgm:t>
        <a:bodyPr/>
        <a:lstStyle/>
        <a:p>
          <a:endParaRPr lang="ru-RU"/>
        </a:p>
      </dgm:t>
    </dgm:pt>
    <dgm:pt modelId="{EE3773B1-36BF-4894-8449-4919093D99A7}">
      <dgm:prSet/>
      <dgm:spPr/>
      <dgm:t>
        <a:bodyPr/>
        <a:lstStyle/>
        <a:p>
          <a:r>
            <a:rPr lang="ru-RU" dirty="0" smtClean="0"/>
            <a:t>Яков</a:t>
          </a:r>
          <a:endParaRPr lang="ru-RU" dirty="0"/>
        </a:p>
      </dgm:t>
    </dgm:pt>
    <dgm:pt modelId="{758AA6A6-5EC5-40D5-8519-E14E26BC7D1A}" type="sibTrans" cxnId="{5F31BDAA-15BF-4D77-AE40-8178954E7C1C}">
      <dgm:prSet/>
      <dgm:spPr/>
      <dgm:t>
        <a:bodyPr/>
        <a:lstStyle/>
        <a:p>
          <a:endParaRPr lang="ru-RU"/>
        </a:p>
      </dgm:t>
    </dgm:pt>
    <dgm:pt modelId="{0C0B9D38-BA65-4284-BEAC-4EA22341DCD6}" type="parTrans" cxnId="{5F31BDAA-15BF-4D77-AE40-8178954E7C1C}">
      <dgm:prSet/>
      <dgm:spPr/>
      <dgm:t>
        <a:bodyPr/>
        <a:lstStyle/>
        <a:p>
          <a:endParaRPr lang="ru-RU"/>
        </a:p>
      </dgm:t>
    </dgm:pt>
    <dgm:pt modelId="{D57D688F-4F9D-4DE6-B753-A3E9C640CAA2}">
      <dgm:prSet/>
      <dgm:spPr/>
      <dgm:t>
        <a:bodyPr/>
        <a:lstStyle/>
        <a:p>
          <a:r>
            <a:rPr lang="ru-RU" dirty="0" smtClean="0"/>
            <a:t>Татьяна</a:t>
          </a:r>
          <a:endParaRPr lang="ru-RU" dirty="0"/>
        </a:p>
      </dgm:t>
    </dgm:pt>
    <dgm:pt modelId="{601511F1-3E65-4367-8E28-8750E7302039}" type="parTrans" cxnId="{42E3306B-CEEC-4547-803B-07F6609FCE47}">
      <dgm:prSet/>
      <dgm:spPr/>
      <dgm:t>
        <a:bodyPr/>
        <a:lstStyle/>
        <a:p>
          <a:endParaRPr lang="ru-RU"/>
        </a:p>
      </dgm:t>
    </dgm:pt>
    <dgm:pt modelId="{43B72886-B45D-489F-8C13-52B0FFE66227}" type="sibTrans" cxnId="{42E3306B-CEEC-4547-803B-07F6609FCE47}">
      <dgm:prSet/>
      <dgm:spPr/>
      <dgm:t>
        <a:bodyPr/>
        <a:lstStyle/>
        <a:p>
          <a:endParaRPr lang="ru-RU"/>
        </a:p>
      </dgm:t>
    </dgm:pt>
    <dgm:pt modelId="{A9F37ECD-1FD2-45DB-B665-620BEFF5B80D}">
      <dgm:prSet/>
      <dgm:spPr/>
      <dgm:t>
        <a:bodyPr/>
        <a:lstStyle/>
        <a:p>
          <a:r>
            <a:rPr lang="ru-RU" dirty="0" smtClean="0"/>
            <a:t>Надежда</a:t>
          </a:r>
          <a:endParaRPr lang="ru-RU" dirty="0"/>
        </a:p>
      </dgm:t>
    </dgm:pt>
    <dgm:pt modelId="{A639E006-6F15-404B-B47F-0B90587182EC}" type="parTrans" cxnId="{FCC2999B-53E6-4D1D-BD4C-86E71C93FD3E}">
      <dgm:prSet/>
      <dgm:spPr/>
      <dgm:t>
        <a:bodyPr/>
        <a:lstStyle/>
        <a:p>
          <a:endParaRPr lang="ru-RU"/>
        </a:p>
      </dgm:t>
    </dgm:pt>
    <dgm:pt modelId="{B42EE8DB-EB29-48DE-A13B-C3AA1E72FDF1}" type="sibTrans" cxnId="{FCC2999B-53E6-4D1D-BD4C-86E71C93FD3E}">
      <dgm:prSet/>
      <dgm:spPr/>
      <dgm:t>
        <a:bodyPr/>
        <a:lstStyle/>
        <a:p>
          <a:endParaRPr lang="ru-RU"/>
        </a:p>
      </dgm:t>
    </dgm:pt>
    <dgm:pt modelId="{DAB437C7-4EE0-43B0-AB8A-7717C53D4605}">
      <dgm:prSet/>
      <dgm:spPr/>
      <dgm:t>
        <a:bodyPr/>
        <a:lstStyle/>
        <a:p>
          <a:r>
            <a:rPr lang="ru-RU" dirty="0" smtClean="0"/>
            <a:t>Гаврил</a:t>
          </a:r>
          <a:endParaRPr lang="ru-RU" dirty="0"/>
        </a:p>
      </dgm:t>
    </dgm:pt>
    <dgm:pt modelId="{DDEABDCD-0E87-43AA-93CC-411FBE5601C4}" type="parTrans" cxnId="{1C599756-049C-4A89-B607-A063ED6C7467}">
      <dgm:prSet/>
      <dgm:spPr/>
      <dgm:t>
        <a:bodyPr/>
        <a:lstStyle/>
        <a:p>
          <a:endParaRPr lang="ru-RU"/>
        </a:p>
      </dgm:t>
    </dgm:pt>
    <dgm:pt modelId="{F308297E-35AE-4D8C-87C5-52F76E550126}" type="sibTrans" cxnId="{1C599756-049C-4A89-B607-A063ED6C7467}">
      <dgm:prSet/>
      <dgm:spPr/>
      <dgm:t>
        <a:bodyPr/>
        <a:lstStyle/>
        <a:p>
          <a:endParaRPr lang="ru-RU"/>
        </a:p>
      </dgm:t>
    </dgm:pt>
    <dgm:pt modelId="{BB2C7169-5BA7-470E-9A6D-D99113D00EAC}">
      <dgm:prSet/>
      <dgm:spPr/>
      <dgm:t>
        <a:bodyPr/>
        <a:lstStyle/>
        <a:p>
          <a:r>
            <a:rPr lang="ru-RU" dirty="0" smtClean="0"/>
            <a:t>Мария</a:t>
          </a:r>
          <a:endParaRPr lang="ru-RU" dirty="0"/>
        </a:p>
      </dgm:t>
    </dgm:pt>
    <dgm:pt modelId="{608D023F-DEFB-43FF-A15B-57EC140A2A01}" type="parTrans" cxnId="{D33BA261-A3EA-4FE6-B164-CC2881D66FEF}">
      <dgm:prSet/>
      <dgm:spPr/>
      <dgm:t>
        <a:bodyPr/>
        <a:lstStyle/>
        <a:p>
          <a:endParaRPr lang="ru-RU"/>
        </a:p>
      </dgm:t>
    </dgm:pt>
    <dgm:pt modelId="{D3DC2CD3-F7A7-4B4D-A24B-B95AD00AC645}" type="sibTrans" cxnId="{D33BA261-A3EA-4FE6-B164-CC2881D66FEF}">
      <dgm:prSet/>
      <dgm:spPr/>
      <dgm:t>
        <a:bodyPr/>
        <a:lstStyle/>
        <a:p>
          <a:endParaRPr lang="ru-RU"/>
        </a:p>
      </dgm:t>
    </dgm:pt>
    <dgm:pt modelId="{8F753589-D13D-407B-953E-B0EF7A4EFAAF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900" b="1" dirty="0" smtClean="0"/>
            <a:t>Костя</a:t>
          </a:r>
          <a:endParaRPr lang="ru-RU" sz="900" b="1" dirty="0"/>
        </a:p>
      </dgm:t>
    </dgm:pt>
    <dgm:pt modelId="{906A420D-03DD-4786-A1F3-1A5159F9D4EC}" type="parTrans" cxnId="{00D66732-8264-4748-8443-F34C02AAA74D}">
      <dgm:prSet/>
      <dgm:spPr/>
      <dgm:t>
        <a:bodyPr/>
        <a:lstStyle/>
        <a:p>
          <a:endParaRPr lang="ru-RU"/>
        </a:p>
      </dgm:t>
    </dgm:pt>
    <dgm:pt modelId="{621C6A31-29AB-43DE-AEF2-C7FAD7183EBC}" type="sibTrans" cxnId="{00D66732-8264-4748-8443-F34C02AAA74D}">
      <dgm:prSet/>
      <dgm:spPr/>
      <dgm:t>
        <a:bodyPr/>
        <a:lstStyle/>
        <a:p>
          <a:endParaRPr lang="ru-RU"/>
        </a:p>
      </dgm:t>
    </dgm:pt>
    <dgm:pt modelId="{7FB3B21B-BA91-4CF9-AEBE-783BEB97D211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000" b="1" dirty="0" smtClean="0"/>
            <a:t>Я</a:t>
          </a:r>
          <a:r>
            <a:rPr lang="ru-RU" sz="500" dirty="0" smtClean="0"/>
            <a:t> </a:t>
          </a:r>
          <a:endParaRPr lang="ru-RU" sz="500" dirty="0"/>
        </a:p>
      </dgm:t>
    </dgm:pt>
    <dgm:pt modelId="{5C4F2DF3-6D7B-4D09-81C5-5405929A5DE2}" type="parTrans" cxnId="{A77A1E1B-B8EE-4BA5-9B5B-416C251C04D5}">
      <dgm:prSet/>
      <dgm:spPr/>
      <dgm:t>
        <a:bodyPr/>
        <a:lstStyle/>
        <a:p>
          <a:endParaRPr lang="ru-RU"/>
        </a:p>
      </dgm:t>
    </dgm:pt>
    <dgm:pt modelId="{4FC0288A-F64E-472C-ABE9-5967CAC90B4D}" type="sibTrans" cxnId="{A77A1E1B-B8EE-4BA5-9B5B-416C251C04D5}">
      <dgm:prSet/>
      <dgm:spPr/>
      <dgm:t>
        <a:bodyPr/>
        <a:lstStyle/>
        <a:p>
          <a:endParaRPr lang="ru-RU"/>
        </a:p>
      </dgm:t>
    </dgm:pt>
    <dgm:pt modelId="{D40DB356-BC19-4AB4-A773-6985455AA98C}">
      <dgm:prSet/>
      <dgm:spPr/>
      <dgm:t>
        <a:bodyPr/>
        <a:lstStyle/>
        <a:p>
          <a:r>
            <a:rPr lang="ru-RU" dirty="0" smtClean="0"/>
            <a:t>Вася</a:t>
          </a:r>
          <a:endParaRPr lang="ru-RU" dirty="0"/>
        </a:p>
      </dgm:t>
    </dgm:pt>
    <dgm:pt modelId="{16B1175A-72CB-4892-9737-B7C1AACC770D}" type="parTrans" cxnId="{DBCB19BB-356C-4F56-A866-7CB841CDBAD5}">
      <dgm:prSet/>
      <dgm:spPr/>
      <dgm:t>
        <a:bodyPr/>
        <a:lstStyle/>
        <a:p>
          <a:endParaRPr lang="ru-RU"/>
        </a:p>
      </dgm:t>
    </dgm:pt>
    <dgm:pt modelId="{4AF367CA-9D09-4828-9B02-1881D99996BB}" type="sibTrans" cxnId="{DBCB19BB-356C-4F56-A866-7CB841CDBAD5}">
      <dgm:prSet/>
      <dgm:spPr/>
      <dgm:t>
        <a:bodyPr/>
        <a:lstStyle/>
        <a:p>
          <a:endParaRPr lang="ru-RU"/>
        </a:p>
      </dgm:t>
    </dgm:pt>
    <dgm:pt modelId="{35A38462-A43E-428B-98AA-F192D77314C3}" type="pres">
      <dgm:prSet presAssocID="{D3BA722C-3397-4FF7-81B3-63141B28198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EE3E0AB-059B-4930-AB8F-47D18274C1B1}" type="pres">
      <dgm:prSet presAssocID="{8349D533-D950-4FD6-98A6-D8E5A4BFB0CA}" presName="hierRoot1" presStyleCnt="0"/>
      <dgm:spPr/>
    </dgm:pt>
    <dgm:pt modelId="{FDAF90F6-3ADD-4737-AD95-035829CC039C}" type="pres">
      <dgm:prSet presAssocID="{8349D533-D950-4FD6-98A6-D8E5A4BFB0CA}" presName="composite" presStyleCnt="0"/>
      <dgm:spPr/>
    </dgm:pt>
    <dgm:pt modelId="{E6D44AA9-BFEA-44F7-8142-1421D7EB99F3}" type="pres">
      <dgm:prSet presAssocID="{8349D533-D950-4FD6-98A6-D8E5A4BFB0CA}" presName="background" presStyleLbl="node0" presStyleIdx="0" presStyleCnt="1"/>
      <dgm:spPr/>
    </dgm:pt>
    <dgm:pt modelId="{C9E73249-6FE6-451D-B670-391F573DD793}" type="pres">
      <dgm:prSet presAssocID="{8349D533-D950-4FD6-98A6-D8E5A4BFB0CA}" presName="text" presStyleLbl="fgAcc0" presStyleIdx="0" presStyleCnt="1" custScaleY="81282" custLinFactY="-142128" custLinFactNeighborX="-28054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3F9092-FE1A-4158-875F-0F1523B7F654}" type="pres">
      <dgm:prSet presAssocID="{8349D533-D950-4FD6-98A6-D8E5A4BFB0CA}" presName="hierChild2" presStyleCnt="0"/>
      <dgm:spPr/>
    </dgm:pt>
    <dgm:pt modelId="{8BBB4DB8-DBD1-420D-91FA-5DA29A2E93B1}" type="pres">
      <dgm:prSet presAssocID="{AF565E42-F708-4B7C-95DC-E1CB59EAE4C9}" presName="Name10" presStyleLbl="parChTrans1D2" presStyleIdx="0" presStyleCnt="8"/>
      <dgm:spPr/>
      <dgm:t>
        <a:bodyPr/>
        <a:lstStyle/>
        <a:p>
          <a:endParaRPr lang="ru-RU"/>
        </a:p>
      </dgm:t>
    </dgm:pt>
    <dgm:pt modelId="{08B9DB63-F019-425A-A22E-D83CB51C3469}" type="pres">
      <dgm:prSet presAssocID="{18AF2658-E09B-47E8-937C-B1F567B68D2B}" presName="hierRoot2" presStyleCnt="0"/>
      <dgm:spPr/>
    </dgm:pt>
    <dgm:pt modelId="{A2737C38-D004-4965-B66F-B637E423211A}" type="pres">
      <dgm:prSet presAssocID="{18AF2658-E09B-47E8-937C-B1F567B68D2B}" presName="composite2" presStyleCnt="0"/>
      <dgm:spPr/>
    </dgm:pt>
    <dgm:pt modelId="{D0DAA918-6B44-4396-A79B-A73D46D76A49}" type="pres">
      <dgm:prSet presAssocID="{18AF2658-E09B-47E8-937C-B1F567B68D2B}" presName="background2" presStyleLbl="node2" presStyleIdx="0" presStyleCnt="8"/>
      <dgm:spPr/>
    </dgm:pt>
    <dgm:pt modelId="{7F59E7B8-58C8-48B0-A1DD-828D9EBF8C14}" type="pres">
      <dgm:prSet presAssocID="{18AF2658-E09B-47E8-937C-B1F567B68D2B}" presName="text2" presStyleLbl="fgAcc2" presStyleIdx="0" presStyleCnt="8" custScaleY="109979" custLinFactX="-127327" custLinFactY="-100000" custLinFactNeighborX="-200000" custLinFactNeighborY="-1768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859986-4882-4051-B293-4C222BA67DAC}" type="pres">
      <dgm:prSet presAssocID="{18AF2658-E09B-47E8-937C-B1F567B68D2B}" presName="hierChild3" presStyleCnt="0"/>
      <dgm:spPr/>
    </dgm:pt>
    <dgm:pt modelId="{E4B9849E-2F78-4161-BCD3-B4AC9877F6E7}" type="pres">
      <dgm:prSet presAssocID="{3F799268-AF1C-4F4E-9C64-534087E63401}" presName="Name10" presStyleLbl="parChTrans1D2" presStyleIdx="1" presStyleCnt="8"/>
      <dgm:spPr/>
      <dgm:t>
        <a:bodyPr/>
        <a:lstStyle/>
        <a:p>
          <a:endParaRPr lang="ru-RU"/>
        </a:p>
      </dgm:t>
    </dgm:pt>
    <dgm:pt modelId="{9DCD5318-AC39-4744-BB6E-D0BF090B2F2C}" type="pres">
      <dgm:prSet presAssocID="{AB24087D-9680-4D83-A40A-856FB4FFAC41}" presName="hierRoot2" presStyleCnt="0"/>
      <dgm:spPr/>
    </dgm:pt>
    <dgm:pt modelId="{7DFB74B4-CA38-4757-8676-0CC776FBBE5C}" type="pres">
      <dgm:prSet presAssocID="{AB24087D-9680-4D83-A40A-856FB4FFAC41}" presName="composite2" presStyleCnt="0"/>
      <dgm:spPr/>
    </dgm:pt>
    <dgm:pt modelId="{138E4EB4-0D2D-4EA9-8D3A-BD91914AF697}" type="pres">
      <dgm:prSet presAssocID="{AB24087D-9680-4D83-A40A-856FB4FFAC41}" presName="background2" presStyleLbl="node2" presStyleIdx="1" presStyleCnt="8"/>
      <dgm:spPr/>
    </dgm:pt>
    <dgm:pt modelId="{5550583D-0536-4E02-BEB3-9567A5145226}" type="pres">
      <dgm:prSet presAssocID="{AB24087D-9680-4D83-A40A-856FB4FFAC41}" presName="text2" presStyleLbl="fgAcc2" presStyleIdx="1" presStyleCnt="8" custScaleY="108285" custLinFactX="-100000" custLinFactY="-100000" custLinFactNeighborX="-155367" custLinFactNeighborY="-1831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2F1C75-BD66-4AE7-A345-F3F7E5B844CC}" type="pres">
      <dgm:prSet presAssocID="{AB24087D-9680-4D83-A40A-856FB4FFAC41}" presName="hierChild3" presStyleCnt="0"/>
      <dgm:spPr/>
    </dgm:pt>
    <dgm:pt modelId="{C05639B6-2228-4416-80DC-F7719E8F6628}" type="pres">
      <dgm:prSet presAssocID="{A1124F0A-77F1-4B86-8630-863A37018318}" presName="Name10" presStyleLbl="parChTrans1D2" presStyleIdx="2" presStyleCnt="8"/>
      <dgm:spPr/>
      <dgm:t>
        <a:bodyPr/>
        <a:lstStyle/>
        <a:p>
          <a:endParaRPr lang="ru-RU"/>
        </a:p>
      </dgm:t>
    </dgm:pt>
    <dgm:pt modelId="{44F8CCB7-7BA9-4CE4-8899-93F0ECA1C165}" type="pres">
      <dgm:prSet presAssocID="{7723F34A-BDA1-4346-88ED-540CB2E16636}" presName="hierRoot2" presStyleCnt="0"/>
      <dgm:spPr/>
    </dgm:pt>
    <dgm:pt modelId="{4F41D953-5F5C-4C00-A606-375B711BBCFF}" type="pres">
      <dgm:prSet presAssocID="{7723F34A-BDA1-4346-88ED-540CB2E16636}" presName="composite2" presStyleCnt="0"/>
      <dgm:spPr/>
    </dgm:pt>
    <dgm:pt modelId="{C2A4190B-8731-4CA2-9E9B-2A57E78F89B0}" type="pres">
      <dgm:prSet presAssocID="{7723F34A-BDA1-4346-88ED-540CB2E16636}" presName="background2" presStyleLbl="node2" presStyleIdx="2" presStyleCnt="8"/>
      <dgm:spPr/>
    </dgm:pt>
    <dgm:pt modelId="{E707219A-6A09-4654-B667-E5F00838253A}" type="pres">
      <dgm:prSet presAssocID="{7723F34A-BDA1-4346-88ED-540CB2E16636}" presName="text2" presStyleLbl="fgAcc2" presStyleIdx="2" presStyleCnt="8" custScaleY="101798" custLinFactX="-54865" custLinFactY="-100000" custLinFactNeighborX="-100000" custLinFactNeighborY="-168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FE01E5-A0F0-4636-B1DC-4C62D13FEF6D}" type="pres">
      <dgm:prSet presAssocID="{7723F34A-BDA1-4346-88ED-540CB2E16636}" presName="hierChild3" presStyleCnt="0"/>
      <dgm:spPr/>
    </dgm:pt>
    <dgm:pt modelId="{FB8EA54F-DE72-4F2F-901A-BF58649AD2A4}" type="pres">
      <dgm:prSet presAssocID="{2C4C748E-AA21-44FA-90BB-B36822C0FADE}" presName="Name17" presStyleLbl="parChTrans1D3" presStyleIdx="0" presStyleCnt="12"/>
      <dgm:spPr/>
      <dgm:t>
        <a:bodyPr/>
        <a:lstStyle/>
        <a:p>
          <a:endParaRPr lang="ru-RU"/>
        </a:p>
      </dgm:t>
    </dgm:pt>
    <dgm:pt modelId="{ACD9DD2B-B5A9-499B-8FBC-8CFDDD4B8858}" type="pres">
      <dgm:prSet presAssocID="{BB0108C8-AA04-4A29-81FE-2E4A6988386D}" presName="hierRoot3" presStyleCnt="0"/>
      <dgm:spPr/>
    </dgm:pt>
    <dgm:pt modelId="{0B4E1AD8-F548-45C2-AA2D-0ED0FD44AFF9}" type="pres">
      <dgm:prSet presAssocID="{BB0108C8-AA04-4A29-81FE-2E4A6988386D}" presName="composite3" presStyleCnt="0"/>
      <dgm:spPr/>
    </dgm:pt>
    <dgm:pt modelId="{2562A445-493D-4510-9E61-1ABFB5D13917}" type="pres">
      <dgm:prSet presAssocID="{BB0108C8-AA04-4A29-81FE-2E4A6988386D}" presName="background3" presStyleLbl="node3" presStyleIdx="0" presStyleCnt="12"/>
      <dgm:spPr/>
    </dgm:pt>
    <dgm:pt modelId="{1B347D42-390B-48DA-A44D-A97BDDE9822F}" type="pres">
      <dgm:prSet presAssocID="{BB0108C8-AA04-4A29-81FE-2E4A6988386D}" presName="text3" presStyleLbl="fgAcc3" presStyleIdx="0" presStyleCnt="12" custLinFactX="200000" custLinFactY="-58619" custLinFactNeighborX="21397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FA49A3-14A2-414F-B631-9E8C4B2561C3}" type="pres">
      <dgm:prSet presAssocID="{BB0108C8-AA04-4A29-81FE-2E4A6988386D}" presName="hierChild4" presStyleCnt="0"/>
      <dgm:spPr/>
    </dgm:pt>
    <dgm:pt modelId="{788465C3-BA63-46EC-B4D1-7FEB5AF595AC}" type="pres">
      <dgm:prSet presAssocID="{8949F536-BED1-4088-9294-09B3F1E60567}" presName="Name17" presStyleLbl="parChTrans1D3" presStyleIdx="1" presStyleCnt="12"/>
      <dgm:spPr/>
      <dgm:t>
        <a:bodyPr/>
        <a:lstStyle/>
        <a:p>
          <a:endParaRPr lang="ru-RU"/>
        </a:p>
      </dgm:t>
    </dgm:pt>
    <dgm:pt modelId="{635F89B3-26CD-4E5F-8079-7876FA6F0A89}" type="pres">
      <dgm:prSet presAssocID="{1873251B-A068-4B23-B097-0F3FB7BD5AD9}" presName="hierRoot3" presStyleCnt="0"/>
      <dgm:spPr/>
    </dgm:pt>
    <dgm:pt modelId="{095B93B7-4F19-49EE-9E89-FE5695436E37}" type="pres">
      <dgm:prSet presAssocID="{1873251B-A068-4B23-B097-0F3FB7BD5AD9}" presName="composite3" presStyleCnt="0"/>
      <dgm:spPr/>
    </dgm:pt>
    <dgm:pt modelId="{2386C03A-E712-4554-80A6-0E0CEEED2C6A}" type="pres">
      <dgm:prSet presAssocID="{1873251B-A068-4B23-B097-0F3FB7BD5AD9}" presName="background3" presStyleLbl="node3" presStyleIdx="1" presStyleCnt="12"/>
      <dgm:spPr/>
    </dgm:pt>
    <dgm:pt modelId="{4F3DA8D4-B00E-44DE-AD7A-D99C20F504C6}" type="pres">
      <dgm:prSet presAssocID="{1873251B-A068-4B23-B097-0F3FB7BD5AD9}" presName="text3" presStyleLbl="fgAcc3" presStyleIdx="1" presStyleCnt="12" custLinFactX="200000" custLinFactY="-58619" custLinFactNeighborX="23944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13E6A1-D329-4578-BB05-902C9F032DCD}" type="pres">
      <dgm:prSet presAssocID="{1873251B-A068-4B23-B097-0F3FB7BD5AD9}" presName="hierChild4" presStyleCnt="0"/>
      <dgm:spPr/>
    </dgm:pt>
    <dgm:pt modelId="{0FB8F9F2-F012-4456-9A5D-C34B10EEC594}" type="pres">
      <dgm:prSet presAssocID="{7DD8214B-2AE2-4DD5-B4A3-36F975C2D7FD}" presName="Name17" presStyleLbl="parChTrans1D3" presStyleIdx="2" presStyleCnt="12"/>
      <dgm:spPr/>
      <dgm:t>
        <a:bodyPr/>
        <a:lstStyle/>
        <a:p>
          <a:endParaRPr lang="ru-RU"/>
        </a:p>
      </dgm:t>
    </dgm:pt>
    <dgm:pt modelId="{F18CDC40-DF5F-493A-8DBF-84AD89D5BB7E}" type="pres">
      <dgm:prSet presAssocID="{EA6F33EB-D165-4A17-8A14-FC88D5C63DF1}" presName="hierRoot3" presStyleCnt="0"/>
      <dgm:spPr/>
    </dgm:pt>
    <dgm:pt modelId="{0033416F-F042-4E91-84A1-3C3726C762FD}" type="pres">
      <dgm:prSet presAssocID="{EA6F33EB-D165-4A17-8A14-FC88D5C63DF1}" presName="composite3" presStyleCnt="0"/>
      <dgm:spPr/>
    </dgm:pt>
    <dgm:pt modelId="{0AAA7A14-B2DE-4454-B834-BF162008ACAE}" type="pres">
      <dgm:prSet presAssocID="{EA6F33EB-D165-4A17-8A14-FC88D5C63DF1}" presName="background3" presStyleLbl="node3" presStyleIdx="2" presStyleCnt="12"/>
      <dgm:spPr/>
    </dgm:pt>
    <dgm:pt modelId="{CD31F2DD-0C7F-44E2-957C-CAA37535B4A0}" type="pres">
      <dgm:prSet presAssocID="{EA6F33EB-D165-4A17-8A14-FC88D5C63DF1}" presName="text3" presStyleLbl="fgAcc3" presStyleIdx="2" presStyleCnt="12" custLinFactX="200000" custLinFactY="-58619" custLinFactNeighborX="26152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C179A0-C453-47EA-A25D-41C084C40448}" type="pres">
      <dgm:prSet presAssocID="{EA6F33EB-D165-4A17-8A14-FC88D5C63DF1}" presName="hierChild4" presStyleCnt="0"/>
      <dgm:spPr/>
    </dgm:pt>
    <dgm:pt modelId="{A9142230-935C-4D50-A12D-ED323B05D623}" type="pres">
      <dgm:prSet presAssocID="{D94F031C-F0DD-47B8-AFF7-B55E0C22A92C}" presName="Name17" presStyleLbl="parChTrans1D3" presStyleIdx="3" presStyleCnt="12"/>
      <dgm:spPr/>
      <dgm:t>
        <a:bodyPr/>
        <a:lstStyle/>
        <a:p>
          <a:endParaRPr lang="ru-RU"/>
        </a:p>
      </dgm:t>
    </dgm:pt>
    <dgm:pt modelId="{BCFABDF0-EACD-41E7-A55A-800FD241A965}" type="pres">
      <dgm:prSet presAssocID="{4D03B0A9-A88E-4D75-AE8B-9272ED5BEFBC}" presName="hierRoot3" presStyleCnt="0"/>
      <dgm:spPr/>
    </dgm:pt>
    <dgm:pt modelId="{B4AC197E-AD5D-4DE1-A8AE-C4A0A766EC4E}" type="pres">
      <dgm:prSet presAssocID="{4D03B0A9-A88E-4D75-AE8B-9272ED5BEFBC}" presName="composite3" presStyleCnt="0"/>
      <dgm:spPr/>
    </dgm:pt>
    <dgm:pt modelId="{AD66BEAA-4BB0-4CDB-AC23-B62583A30DD4}" type="pres">
      <dgm:prSet presAssocID="{4D03B0A9-A88E-4D75-AE8B-9272ED5BEFBC}" presName="background3" presStyleLbl="node3" presStyleIdx="3" presStyleCnt="12"/>
      <dgm:spPr/>
    </dgm:pt>
    <dgm:pt modelId="{A9C75187-97C0-46F5-9C91-E68CBD91EF3F}" type="pres">
      <dgm:prSet presAssocID="{4D03B0A9-A88E-4D75-AE8B-9272ED5BEFBC}" presName="text3" presStyleLbl="fgAcc3" presStyleIdx="3" presStyleCnt="12" custLinFactX="300000" custLinFactY="-58619" custLinFactNeighborX="33806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56E33D-6FE4-43E0-B6F8-CDF5B4368C82}" type="pres">
      <dgm:prSet presAssocID="{4D03B0A9-A88E-4D75-AE8B-9272ED5BEFBC}" presName="hierChild4" presStyleCnt="0"/>
      <dgm:spPr/>
    </dgm:pt>
    <dgm:pt modelId="{764AB42F-408A-403D-9B24-CA0D8CDE6638}" type="pres">
      <dgm:prSet presAssocID="{9B70C7B6-7366-4740-87FB-7051FEAA1E33}" presName="Name17" presStyleLbl="parChTrans1D3" presStyleIdx="4" presStyleCnt="12"/>
      <dgm:spPr/>
      <dgm:t>
        <a:bodyPr/>
        <a:lstStyle/>
        <a:p>
          <a:endParaRPr lang="ru-RU"/>
        </a:p>
      </dgm:t>
    </dgm:pt>
    <dgm:pt modelId="{C0F6DBAD-E96A-4D36-AED5-DA659D100AE8}" type="pres">
      <dgm:prSet presAssocID="{00C19CFC-B2E6-4725-90C4-2034717D80CB}" presName="hierRoot3" presStyleCnt="0"/>
      <dgm:spPr/>
    </dgm:pt>
    <dgm:pt modelId="{922C4CE1-8D21-40C1-9322-0A3C7759D4C0}" type="pres">
      <dgm:prSet presAssocID="{00C19CFC-B2E6-4725-90C4-2034717D80CB}" presName="composite3" presStyleCnt="0"/>
      <dgm:spPr/>
    </dgm:pt>
    <dgm:pt modelId="{3CD147F2-B364-4661-B3AD-EA93B8054856}" type="pres">
      <dgm:prSet presAssocID="{00C19CFC-B2E6-4725-90C4-2034717D80CB}" presName="background3" presStyleLbl="node3" presStyleIdx="4" presStyleCnt="12"/>
      <dgm:spPr/>
    </dgm:pt>
    <dgm:pt modelId="{4A29A478-289D-4168-803A-B1DCB686F33D}" type="pres">
      <dgm:prSet presAssocID="{00C19CFC-B2E6-4725-90C4-2034717D80CB}" presName="text3" presStyleLbl="fgAcc3" presStyleIdx="4" presStyleCnt="12" custLinFactX="168150" custLinFactY="-58619" custLinFactNeighborX="2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EECE97-837E-4743-B100-2175FE7243B1}" type="pres">
      <dgm:prSet presAssocID="{00C19CFC-B2E6-4725-90C4-2034717D80CB}" presName="hierChild4" presStyleCnt="0"/>
      <dgm:spPr/>
    </dgm:pt>
    <dgm:pt modelId="{92FBD57F-3CE6-491F-B584-089D2ACF56A6}" type="pres">
      <dgm:prSet presAssocID="{AF5C543A-48A7-4126-9CC7-DBA8D62F705B}" presName="Name17" presStyleLbl="parChTrans1D3" presStyleIdx="5" presStyleCnt="12"/>
      <dgm:spPr/>
      <dgm:t>
        <a:bodyPr/>
        <a:lstStyle/>
        <a:p>
          <a:endParaRPr lang="ru-RU"/>
        </a:p>
      </dgm:t>
    </dgm:pt>
    <dgm:pt modelId="{D1BD0C16-C322-4A69-B2FC-16E9469A2516}" type="pres">
      <dgm:prSet presAssocID="{D8718393-80AA-4FA0-9A00-6FE8E568D53F}" presName="hierRoot3" presStyleCnt="0"/>
      <dgm:spPr/>
    </dgm:pt>
    <dgm:pt modelId="{1E096FEF-80BC-4836-B33B-1A5006A9ACC4}" type="pres">
      <dgm:prSet presAssocID="{D8718393-80AA-4FA0-9A00-6FE8E568D53F}" presName="composite3" presStyleCnt="0"/>
      <dgm:spPr/>
    </dgm:pt>
    <dgm:pt modelId="{DCFC5DC1-A71D-43FE-8407-ACC074A731E3}" type="pres">
      <dgm:prSet presAssocID="{D8718393-80AA-4FA0-9A00-6FE8E568D53F}" presName="background3" presStyleLbl="node3" presStyleIdx="5" presStyleCnt="12"/>
      <dgm:spPr/>
    </dgm:pt>
    <dgm:pt modelId="{0B52F9D6-1C4D-4F5A-980E-73B1BBFD1DCE}" type="pres">
      <dgm:prSet presAssocID="{D8718393-80AA-4FA0-9A00-6FE8E568D53F}" presName="text3" presStyleLbl="fgAcc3" presStyleIdx="5" presStyleCnt="12" custLinFactX="-300000" custLinFactY="-58619" custLinFactNeighborX="-31600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7781A7-ABEE-4907-9E3A-316B9A7AF73A}" type="pres">
      <dgm:prSet presAssocID="{D8718393-80AA-4FA0-9A00-6FE8E568D53F}" presName="hierChild4" presStyleCnt="0"/>
      <dgm:spPr/>
    </dgm:pt>
    <dgm:pt modelId="{89A56E32-AEFF-4CF2-BAF6-6F8F07546EA8}" type="pres">
      <dgm:prSet presAssocID="{D03FBA72-1B89-49A2-AED3-6211D43EE36E}" presName="Name17" presStyleLbl="parChTrans1D3" presStyleIdx="6" presStyleCnt="12"/>
      <dgm:spPr/>
      <dgm:t>
        <a:bodyPr/>
        <a:lstStyle/>
        <a:p>
          <a:endParaRPr lang="ru-RU"/>
        </a:p>
      </dgm:t>
    </dgm:pt>
    <dgm:pt modelId="{16EF6453-5B59-45D4-93E5-CE955C39D9E4}" type="pres">
      <dgm:prSet presAssocID="{60B42FB1-B390-42B9-BC99-05891C6F2538}" presName="hierRoot3" presStyleCnt="0"/>
      <dgm:spPr/>
    </dgm:pt>
    <dgm:pt modelId="{E1B3611A-E388-417C-B128-027D1266375D}" type="pres">
      <dgm:prSet presAssocID="{60B42FB1-B390-42B9-BC99-05891C6F2538}" presName="composite3" presStyleCnt="0"/>
      <dgm:spPr/>
    </dgm:pt>
    <dgm:pt modelId="{0FAEFAB8-302D-4516-8816-518CDD8162FA}" type="pres">
      <dgm:prSet presAssocID="{60B42FB1-B390-42B9-BC99-05891C6F2538}" presName="background3" presStyleLbl="node3" presStyleIdx="6" presStyleCnt="12"/>
      <dgm:spPr/>
    </dgm:pt>
    <dgm:pt modelId="{855745F8-4C25-408D-84EE-4FB4601A3D53}" type="pres">
      <dgm:prSet presAssocID="{60B42FB1-B390-42B9-BC99-05891C6F2538}" presName="text3" presStyleLbl="fgAcc3" presStyleIdx="6" presStyleCnt="12" custLinFactX="-299964" custLinFactY="-58619" custLinFactNeighborX="-3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6DC94A-C73D-47F9-BC1B-75AD081D4557}" type="pres">
      <dgm:prSet presAssocID="{60B42FB1-B390-42B9-BC99-05891C6F2538}" presName="hierChild4" presStyleCnt="0"/>
      <dgm:spPr/>
    </dgm:pt>
    <dgm:pt modelId="{92C04430-C6CB-4AF1-8EF0-45D2A625F5EA}" type="pres">
      <dgm:prSet presAssocID="{D59A23D6-9CB3-400B-B1FF-F383BF84F735}" presName="Name17" presStyleLbl="parChTrans1D3" presStyleIdx="7" presStyleCnt="12"/>
      <dgm:spPr/>
      <dgm:t>
        <a:bodyPr/>
        <a:lstStyle/>
        <a:p>
          <a:endParaRPr lang="ru-RU"/>
        </a:p>
      </dgm:t>
    </dgm:pt>
    <dgm:pt modelId="{1C044E03-6C84-411B-9CD0-129D1E4D3EDE}" type="pres">
      <dgm:prSet presAssocID="{ABF16A0D-69E1-46E1-8AF9-8C5E71DF061A}" presName="hierRoot3" presStyleCnt="0"/>
      <dgm:spPr/>
    </dgm:pt>
    <dgm:pt modelId="{E12F36B6-8DAD-4FC2-A118-38BE75417EA7}" type="pres">
      <dgm:prSet presAssocID="{ABF16A0D-69E1-46E1-8AF9-8C5E71DF061A}" presName="composite3" presStyleCnt="0"/>
      <dgm:spPr/>
    </dgm:pt>
    <dgm:pt modelId="{1BDFAA6B-21CC-4755-A732-379866EF2460}" type="pres">
      <dgm:prSet presAssocID="{ABF16A0D-69E1-46E1-8AF9-8C5E71DF061A}" presName="background3" presStyleLbl="node3" presStyleIdx="7" presStyleCnt="12"/>
      <dgm:spPr/>
    </dgm:pt>
    <dgm:pt modelId="{E99AA1B7-FD1F-4D22-9BAB-A2B241B37B6C}" type="pres">
      <dgm:prSet presAssocID="{ABF16A0D-69E1-46E1-8AF9-8C5E71DF061A}" presName="text3" presStyleLbl="fgAcc3" presStyleIdx="7" presStyleCnt="12" custLinFactX="-277880" custLinFactY="-58619" custLinFactNeighborX="-3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B098F5-A243-4DE9-B000-A8C5F8797816}" type="pres">
      <dgm:prSet presAssocID="{ABF16A0D-69E1-46E1-8AF9-8C5E71DF061A}" presName="hierChild4" presStyleCnt="0"/>
      <dgm:spPr/>
    </dgm:pt>
    <dgm:pt modelId="{59B18AED-5409-42DB-B63D-FAD737F246D3}" type="pres">
      <dgm:prSet presAssocID="{C14B76BA-8FFF-438B-99B5-7296FC4AE500}" presName="Name17" presStyleLbl="parChTrans1D3" presStyleIdx="8" presStyleCnt="12"/>
      <dgm:spPr/>
      <dgm:t>
        <a:bodyPr/>
        <a:lstStyle/>
        <a:p>
          <a:endParaRPr lang="ru-RU"/>
        </a:p>
      </dgm:t>
    </dgm:pt>
    <dgm:pt modelId="{D0DC5DF5-BBB9-4BE5-84BC-2CFBF7F4FE3D}" type="pres">
      <dgm:prSet presAssocID="{191D0B7C-72E9-483B-A706-DB49D98648B9}" presName="hierRoot3" presStyleCnt="0"/>
      <dgm:spPr/>
    </dgm:pt>
    <dgm:pt modelId="{C28ABD98-954D-4E02-8D34-259EBADD2A04}" type="pres">
      <dgm:prSet presAssocID="{191D0B7C-72E9-483B-A706-DB49D98648B9}" presName="composite3" presStyleCnt="0"/>
      <dgm:spPr/>
    </dgm:pt>
    <dgm:pt modelId="{A966B20A-59DA-4F81-88AE-5A48BE0DE7E3}" type="pres">
      <dgm:prSet presAssocID="{191D0B7C-72E9-483B-A706-DB49D98648B9}" presName="background3" presStyleLbl="node3" presStyleIdx="8" presStyleCnt="12"/>
      <dgm:spPr/>
    </dgm:pt>
    <dgm:pt modelId="{6C229D64-0066-4E40-8A86-03F9E1EE4936}" type="pres">
      <dgm:prSet presAssocID="{191D0B7C-72E9-483B-A706-DB49D98648B9}" presName="text3" presStyleLbl="fgAcc3" presStyleIdx="8" presStyleCnt="12" custLinFactX="74637" custLinFactY="-58619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2B6CE4-5716-4F0D-9338-55A1FB12B1A8}" type="pres">
      <dgm:prSet presAssocID="{191D0B7C-72E9-483B-A706-DB49D98648B9}" presName="hierChild4" presStyleCnt="0"/>
      <dgm:spPr/>
    </dgm:pt>
    <dgm:pt modelId="{9106354F-DE89-49DB-9BCF-2623199FFB97}" type="pres">
      <dgm:prSet presAssocID="{AE96CBFA-D2EF-4271-A88B-519F1DEF4096}" presName="Name17" presStyleLbl="parChTrans1D3" presStyleIdx="9" presStyleCnt="12"/>
      <dgm:spPr/>
      <dgm:t>
        <a:bodyPr/>
        <a:lstStyle/>
        <a:p>
          <a:endParaRPr lang="ru-RU"/>
        </a:p>
      </dgm:t>
    </dgm:pt>
    <dgm:pt modelId="{A72F4D0D-0439-4169-9CBB-0E026403E6FA}" type="pres">
      <dgm:prSet presAssocID="{0881DA8C-5424-4782-BAF6-3A92EF8B5D01}" presName="hierRoot3" presStyleCnt="0"/>
      <dgm:spPr/>
    </dgm:pt>
    <dgm:pt modelId="{F71FCD2B-6EFF-48BC-9232-83155FA9AC1E}" type="pres">
      <dgm:prSet presAssocID="{0881DA8C-5424-4782-BAF6-3A92EF8B5D01}" presName="composite3" presStyleCnt="0"/>
      <dgm:spPr/>
    </dgm:pt>
    <dgm:pt modelId="{26843B59-E474-418D-A852-B3C4311D1411}" type="pres">
      <dgm:prSet presAssocID="{0881DA8C-5424-4782-BAF6-3A92EF8B5D01}" presName="background3" presStyleLbl="node3" presStyleIdx="9" presStyleCnt="12"/>
      <dgm:spPr/>
    </dgm:pt>
    <dgm:pt modelId="{4DA6C141-DBE1-4770-BB33-DA2B82C76024}" type="pres">
      <dgm:prSet presAssocID="{0881DA8C-5424-4782-BAF6-3A92EF8B5D01}" presName="text3" presStyleLbl="fgAcc3" presStyleIdx="9" presStyleCnt="12" custLinFactX="100000" custLinFactY="-58619" custLinFactNeighborX="10010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140B4B-2C32-48CB-A6BD-5C4434740287}" type="pres">
      <dgm:prSet presAssocID="{0881DA8C-5424-4782-BAF6-3A92EF8B5D01}" presName="hierChild4" presStyleCnt="0"/>
      <dgm:spPr/>
    </dgm:pt>
    <dgm:pt modelId="{B642806E-1BD6-451B-BA20-AD813992FB5B}" type="pres">
      <dgm:prSet presAssocID="{36832985-F1E6-4227-B342-3C7648CB7FCD}" presName="Name23" presStyleLbl="parChTrans1D4" presStyleIdx="0" presStyleCnt="15"/>
      <dgm:spPr/>
      <dgm:t>
        <a:bodyPr/>
        <a:lstStyle/>
        <a:p>
          <a:endParaRPr lang="ru-RU"/>
        </a:p>
      </dgm:t>
    </dgm:pt>
    <dgm:pt modelId="{850EBEEA-0101-4A89-A80C-B0E1C1E54202}" type="pres">
      <dgm:prSet presAssocID="{F351F6F1-817F-435D-999C-8CBEC03BA711}" presName="hierRoot4" presStyleCnt="0"/>
      <dgm:spPr/>
    </dgm:pt>
    <dgm:pt modelId="{B30A36A7-E753-4F5C-948F-24B8FBF0C432}" type="pres">
      <dgm:prSet presAssocID="{F351F6F1-817F-435D-999C-8CBEC03BA711}" presName="composite4" presStyleCnt="0"/>
      <dgm:spPr/>
    </dgm:pt>
    <dgm:pt modelId="{1B9D02FB-3679-41BE-89A1-FC8268FE1145}" type="pres">
      <dgm:prSet presAssocID="{F351F6F1-817F-435D-999C-8CBEC03BA711}" presName="background4" presStyleLbl="node4" presStyleIdx="0" presStyleCnt="15"/>
      <dgm:spPr/>
    </dgm:pt>
    <dgm:pt modelId="{526B5297-7F94-4A7A-BAEC-BA3D984D61B8}" type="pres">
      <dgm:prSet presAssocID="{F351F6F1-817F-435D-999C-8CBEC03BA711}" presName="text4" presStyleLbl="fgAcc4" presStyleIdx="0" presStyleCnt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7C355D-B1AD-4157-8263-D53CE91FA507}" type="pres">
      <dgm:prSet presAssocID="{F351F6F1-817F-435D-999C-8CBEC03BA711}" presName="hierChild5" presStyleCnt="0"/>
      <dgm:spPr/>
    </dgm:pt>
    <dgm:pt modelId="{059CE82D-CB74-4FEB-BE81-18A6B9903467}" type="pres">
      <dgm:prSet presAssocID="{7085C9A6-D841-456F-963B-2BE37C241927}" presName="Name23" presStyleLbl="parChTrans1D4" presStyleIdx="1" presStyleCnt="15"/>
      <dgm:spPr/>
      <dgm:t>
        <a:bodyPr/>
        <a:lstStyle/>
        <a:p>
          <a:endParaRPr lang="ru-RU"/>
        </a:p>
      </dgm:t>
    </dgm:pt>
    <dgm:pt modelId="{6F922235-C917-4E0F-B0B7-F002726D8D21}" type="pres">
      <dgm:prSet presAssocID="{A4128182-F3B7-45FD-AC6D-8846A79F58E2}" presName="hierRoot4" presStyleCnt="0"/>
      <dgm:spPr/>
    </dgm:pt>
    <dgm:pt modelId="{4355DFD6-1AAC-449B-BBEF-2D9FEA0A67D1}" type="pres">
      <dgm:prSet presAssocID="{A4128182-F3B7-45FD-AC6D-8846A79F58E2}" presName="composite4" presStyleCnt="0"/>
      <dgm:spPr/>
    </dgm:pt>
    <dgm:pt modelId="{FFB30337-1B88-429D-A4F0-3301EDCB122B}" type="pres">
      <dgm:prSet presAssocID="{A4128182-F3B7-45FD-AC6D-8846A79F58E2}" presName="background4" presStyleLbl="node4" presStyleIdx="1" presStyleCnt="15"/>
      <dgm:spPr/>
    </dgm:pt>
    <dgm:pt modelId="{E2AEDF16-D0B0-4E18-A916-94C8E231C4F7}" type="pres">
      <dgm:prSet presAssocID="{A4128182-F3B7-45FD-AC6D-8846A79F58E2}" presName="text4" presStyleLbl="fgAcc4" presStyleIdx="1" presStyleCnt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965EF8-DEBF-44BA-AA37-A73D36EBFE59}" type="pres">
      <dgm:prSet presAssocID="{A4128182-F3B7-45FD-AC6D-8846A79F58E2}" presName="hierChild5" presStyleCnt="0"/>
      <dgm:spPr/>
    </dgm:pt>
    <dgm:pt modelId="{FD598573-5F3E-4A1C-88D5-0DAE50328EAE}" type="pres">
      <dgm:prSet presAssocID="{534F0913-B183-49D6-97F9-5B9F00B872E5}" presName="Name23" presStyleLbl="parChTrans1D4" presStyleIdx="2" presStyleCnt="15"/>
      <dgm:spPr/>
      <dgm:t>
        <a:bodyPr/>
        <a:lstStyle/>
        <a:p>
          <a:endParaRPr lang="ru-RU"/>
        </a:p>
      </dgm:t>
    </dgm:pt>
    <dgm:pt modelId="{16A62193-86D2-46C6-A29C-2F0978B3BB30}" type="pres">
      <dgm:prSet presAssocID="{E4B0173A-2A73-46E3-B649-6040663D14FE}" presName="hierRoot4" presStyleCnt="0"/>
      <dgm:spPr/>
    </dgm:pt>
    <dgm:pt modelId="{44330CD9-9F5C-4B0B-8C7D-53BD699BB617}" type="pres">
      <dgm:prSet presAssocID="{E4B0173A-2A73-46E3-B649-6040663D14FE}" presName="composite4" presStyleCnt="0"/>
      <dgm:spPr/>
    </dgm:pt>
    <dgm:pt modelId="{C55F6E39-F2C0-4F54-941A-D0D0B61298C3}" type="pres">
      <dgm:prSet presAssocID="{E4B0173A-2A73-46E3-B649-6040663D14FE}" presName="background4" presStyleLbl="node4" presStyleIdx="2" presStyleCnt="15"/>
      <dgm:spPr/>
    </dgm:pt>
    <dgm:pt modelId="{8F20420C-5649-4A1A-8293-31D0B834B73F}" type="pres">
      <dgm:prSet presAssocID="{E4B0173A-2A73-46E3-B649-6040663D14FE}" presName="text4" presStyleLbl="fgAcc4" presStyleIdx="2" presStyleCnt="15" custLinFactNeighborX="-86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9DCFC6-65CF-4012-B3B4-8974587145CC}" type="pres">
      <dgm:prSet presAssocID="{E4B0173A-2A73-46E3-B649-6040663D14FE}" presName="hierChild5" presStyleCnt="0"/>
      <dgm:spPr/>
    </dgm:pt>
    <dgm:pt modelId="{9B93950C-3F01-499A-A5B5-E01296871098}" type="pres">
      <dgm:prSet presAssocID="{CD762DE0-0B3E-4C99-AC67-73AFD185012B}" presName="Name23" presStyleLbl="parChTrans1D4" presStyleIdx="3" presStyleCnt="15"/>
      <dgm:spPr/>
      <dgm:t>
        <a:bodyPr/>
        <a:lstStyle/>
        <a:p>
          <a:endParaRPr lang="ru-RU"/>
        </a:p>
      </dgm:t>
    </dgm:pt>
    <dgm:pt modelId="{CAF0775B-207D-4CAD-89C2-659862784BBA}" type="pres">
      <dgm:prSet presAssocID="{943AAAD1-F591-416C-B372-3AA37DCF0B41}" presName="hierRoot4" presStyleCnt="0"/>
      <dgm:spPr/>
    </dgm:pt>
    <dgm:pt modelId="{28ED092A-BCF9-4BA1-9D15-326E45A56808}" type="pres">
      <dgm:prSet presAssocID="{943AAAD1-F591-416C-B372-3AA37DCF0B41}" presName="composite4" presStyleCnt="0"/>
      <dgm:spPr/>
    </dgm:pt>
    <dgm:pt modelId="{BEC253B3-FFBB-4348-9BF9-E1A13EEF9D5F}" type="pres">
      <dgm:prSet presAssocID="{943AAAD1-F591-416C-B372-3AA37DCF0B41}" presName="background4" presStyleLbl="node4" presStyleIdx="3" presStyleCnt="15"/>
      <dgm:spPr/>
    </dgm:pt>
    <dgm:pt modelId="{302D9670-8D6C-4354-BFCE-5FE08E439A4D}" type="pres">
      <dgm:prSet presAssocID="{943AAAD1-F591-416C-B372-3AA37DCF0B41}" presName="text4" presStyleLbl="fgAcc4" presStyleIdx="3" presStyleCnt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FB6EFE-9F40-4B61-891F-F1854AABD716}" type="pres">
      <dgm:prSet presAssocID="{943AAAD1-F591-416C-B372-3AA37DCF0B41}" presName="hierChild5" presStyleCnt="0"/>
      <dgm:spPr/>
    </dgm:pt>
    <dgm:pt modelId="{0D1B4F4C-BD21-4EF8-895E-A094AE3CF40F}" type="pres">
      <dgm:prSet presAssocID="{0C0B9D38-BA65-4284-BEAC-4EA22341DCD6}" presName="Name23" presStyleLbl="parChTrans1D4" presStyleIdx="4" presStyleCnt="15"/>
      <dgm:spPr/>
      <dgm:t>
        <a:bodyPr/>
        <a:lstStyle/>
        <a:p>
          <a:endParaRPr lang="ru-RU"/>
        </a:p>
      </dgm:t>
    </dgm:pt>
    <dgm:pt modelId="{B8C6E48A-B278-4E07-BADD-325683299C85}" type="pres">
      <dgm:prSet presAssocID="{EE3773B1-36BF-4894-8449-4919093D99A7}" presName="hierRoot4" presStyleCnt="0"/>
      <dgm:spPr/>
    </dgm:pt>
    <dgm:pt modelId="{FB18E81A-02EB-4437-9453-6E47F3227A58}" type="pres">
      <dgm:prSet presAssocID="{EE3773B1-36BF-4894-8449-4919093D99A7}" presName="composite4" presStyleCnt="0"/>
      <dgm:spPr/>
    </dgm:pt>
    <dgm:pt modelId="{7169569F-71FC-4A69-B70B-2E1C97FA2C03}" type="pres">
      <dgm:prSet presAssocID="{EE3773B1-36BF-4894-8449-4919093D99A7}" presName="background4" presStyleLbl="node4" presStyleIdx="4" presStyleCnt="15"/>
      <dgm:spPr/>
    </dgm:pt>
    <dgm:pt modelId="{581501C8-3886-401D-B3BF-3100072CE236}" type="pres">
      <dgm:prSet presAssocID="{EE3773B1-36BF-4894-8449-4919093D99A7}" presName="text4" presStyleLbl="fgAcc4" presStyleIdx="4" presStyleCnt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CF9992-C9D9-46DF-934F-4EFEB6952B80}" type="pres">
      <dgm:prSet presAssocID="{EE3773B1-36BF-4894-8449-4919093D99A7}" presName="hierChild5" presStyleCnt="0"/>
      <dgm:spPr/>
    </dgm:pt>
    <dgm:pt modelId="{12F25E50-E657-4ADB-8783-FFEAF856F122}" type="pres">
      <dgm:prSet presAssocID="{4B0995DD-5A24-4F71-8784-71B7E1AE89F8}" presName="Name23" presStyleLbl="parChTrans1D4" presStyleIdx="5" presStyleCnt="15"/>
      <dgm:spPr/>
      <dgm:t>
        <a:bodyPr/>
        <a:lstStyle/>
        <a:p>
          <a:endParaRPr lang="ru-RU"/>
        </a:p>
      </dgm:t>
    </dgm:pt>
    <dgm:pt modelId="{8C556164-3A76-4257-9C82-352543C24A74}" type="pres">
      <dgm:prSet presAssocID="{AEC1FCD5-8580-4BB9-900C-2FD664887050}" presName="hierRoot4" presStyleCnt="0"/>
      <dgm:spPr/>
    </dgm:pt>
    <dgm:pt modelId="{8844D088-059F-46E6-A32D-7C267C6DC029}" type="pres">
      <dgm:prSet presAssocID="{AEC1FCD5-8580-4BB9-900C-2FD664887050}" presName="composite4" presStyleCnt="0"/>
      <dgm:spPr/>
    </dgm:pt>
    <dgm:pt modelId="{AA16DBD1-3818-444B-8D64-3D459AFD8324}" type="pres">
      <dgm:prSet presAssocID="{AEC1FCD5-8580-4BB9-900C-2FD664887050}" presName="background4" presStyleLbl="node4" presStyleIdx="5" presStyleCnt="15"/>
      <dgm:spPr/>
    </dgm:pt>
    <dgm:pt modelId="{4560B7CF-5FD6-4851-B73F-6205286A419B}" type="pres">
      <dgm:prSet presAssocID="{AEC1FCD5-8580-4BB9-900C-2FD664887050}" presName="text4" presStyleLbl="fgAcc4" presStyleIdx="5" presStyleCnt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232B98-0496-41C5-9A7A-CD053DB780A1}" type="pres">
      <dgm:prSet presAssocID="{AEC1FCD5-8580-4BB9-900C-2FD664887050}" presName="hierChild5" presStyleCnt="0"/>
      <dgm:spPr/>
    </dgm:pt>
    <dgm:pt modelId="{E494CDAD-B491-4AA6-9BD8-0A93580E3529}" type="pres">
      <dgm:prSet presAssocID="{601511F1-3E65-4367-8E28-8750E7302039}" presName="Name23" presStyleLbl="parChTrans1D4" presStyleIdx="6" presStyleCnt="15"/>
      <dgm:spPr/>
      <dgm:t>
        <a:bodyPr/>
        <a:lstStyle/>
        <a:p>
          <a:endParaRPr lang="ru-RU"/>
        </a:p>
      </dgm:t>
    </dgm:pt>
    <dgm:pt modelId="{D9AF5D52-0A1C-41E6-8B6C-BE396C27410C}" type="pres">
      <dgm:prSet presAssocID="{D57D688F-4F9D-4DE6-B753-A3E9C640CAA2}" presName="hierRoot4" presStyleCnt="0"/>
      <dgm:spPr/>
    </dgm:pt>
    <dgm:pt modelId="{B80AEB76-0F19-4495-8636-446C5F3C28C0}" type="pres">
      <dgm:prSet presAssocID="{D57D688F-4F9D-4DE6-B753-A3E9C640CAA2}" presName="composite4" presStyleCnt="0"/>
      <dgm:spPr/>
    </dgm:pt>
    <dgm:pt modelId="{A813682D-D081-420B-9052-3836A4F281EF}" type="pres">
      <dgm:prSet presAssocID="{D57D688F-4F9D-4DE6-B753-A3E9C640CAA2}" presName="background4" presStyleLbl="node4" presStyleIdx="6" presStyleCnt="15"/>
      <dgm:spPr/>
    </dgm:pt>
    <dgm:pt modelId="{63153725-4F45-4623-8318-52955AB0A8E6}" type="pres">
      <dgm:prSet presAssocID="{D57D688F-4F9D-4DE6-B753-A3E9C640CAA2}" presName="text4" presStyleLbl="fgAcc4" presStyleIdx="6" presStyleCnt="15" custLinFactX="-100000" custLinFactY="61453" custLinFactNeighborX="-17046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8BF2FD-2624-47AC-B22D-4ACB2ED125C1}" type="pres">
      <dgm:prSet presAssocID="{D57D688F-4F9D-4DE6-B753-A3E9C640CAA2}" presName="hierChild5" presStyleCnt="0"/>
      <dgm:spPr/>
    </dgm:pt>
    <dgm:pt modelId="{C21C76E2-2D2C-45A7-AD94-6AF47750E0EC}" type="pres">
      <dgm:prSet presAssocID="{A639E006-6F15-404B-B47F-0B90587182EC}" presName="Name23" presStyleLbl="parChTrans1D4" presStyleIdx="7" presStyleCnt="15"/>
      <dgm:spPr/>
      <dgm:t>
        <a:bodyPr/>
        <a:lstStyle/>
        <a:p>
          <a:endParaRPr lang="ru-RU"/>
        </a:p>
      </dgm:t>
    </dgm:pt>
    <dgm:pt modelId="{E135AE1E-252D-42A3-A510-09B6A380D967}" type="pres">
      <dgm:prSet presAssocID="{A9F37ECD-1FD2-45DB-B665-620BEFF5B80D}" presName="hierRoot4" presStyleCnt="0"/>
      <dgm:spPr/>
    </dgm:pt>
    <dgm:pt modelId="{6FA963D6-9A32-4A46-89B6-49FE6FB78419}" type="pres">
      <dgm:prSet presAssocID="{A9F37ECD-1FD2-45DB-B665-620BEFF5B80D}" presName="composite4" presStyleCnt="0"/>
      <dgm:spPr/>
    </dgm:pt>
    <dgm:pt modelId="{41BD957B-C099-4496-9857-4172736E7269}" type="pres">
      <dgm:prSet presAssocID="{A9F37ECD-1FD2-45DB-B665-620BEFF5B80D}" presName="background4" presStyleLbl="node4" presStyleIdx="7" presStyleCnt="15"/>
      <dgm:spPr/>
    </dgm:pt>
    <dgm:pt modelId="{CD29164B-BFA9-4AF1-83C4-E4087A04C743}" type="pres">
      <dgm:prSet presAssocID="{A9F37ECD-1FD2-45DB-B665-620BEFF5B80D}" presName="text4" presStyleLbl="fgAcc4" presStyleIdx="7" presStyleCnt="15" custLinFactX="-85922" custLinFactY="61453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D297D6-9229-403F-B43C-8132261F4095}" type="pres">
      <dgm:prSet presAssocID="{A9F37ECD-1FD2-45DB-B665-620BEFF5B80D}" presName="hierChild5" presStyleCnt="0"/>
      <dgm:spPr/>
    </dgm:pt>
    <dgm:pt modelId="{D0DC593A-E2CE-43F7-BDFE-8DDB1E3588CB}" type="pres">
      <dgm:prSet presAssocID="{DDEABDCD-0E87-43AA-93CC-411FBE5601C4}" presName="Name23" presStyleLbl="parChTrans1D4" presStyleIdx="8" presStyleCnt="15"/>
      <dgm:spPr/>
      <dgm:t>
        <a:bodyPr/>
        <a:lstStyle/>
        <a:p>
          <a:endParaRPr lang="ru-RU"/>
        </a:p>
      </dgm:t>
    </dgm:pt>
    <dgm:pt modelId="{C233F2F5-1915-4D87-9590-598E00A85AAB}" type="pres">
      <dgm:prSet presAssocID="{DAB437C7-4EE0-43B0-AB8A-7717C53D4605}" presName="hierRoot4" presStyleCnt="0"/>
      <dgm:spPr/>
    </dgm:pt>
    <dgm:pt modelId="{9210EDF4-4BF0-45A3-B307-7537FD7533EB}" type="pres">
      <dgm:prSet presAssocID="{DAB437C7-4EE0-43B0-AB8A-7717C53D4605}" presName="composite4" presStyleCnt="0"/>
      <dgm:spPr/>
    </dgm:pt>
    <dgm:pt modelId="{20D49931-2B90-4C8B-9E94-4FCC11EFE02B}" type="pres">
      <dgm:prSet presAssocID="{DAB437C7-4EE0-43B0-AB8A-7717C53D4605}" presName="background4" presStyleLbl="node4" presStyleIdx="8" presStyleCnt="15"/>
      <dgm:spPr/>
    </dgm:pt>
    <dgm:pt modelId="{C50F6A5D-FA66-4926-A246-D8EF01A8F2CA}" type="pres">
      <dgm:prSet presAssocID="{DAB437C7-4EE0-43B0-AB8A-7717C53D4605}" presName="text4" presStyleLbl="fgAcc4" presStyleIdx="8" presStyleCnt="15" custLinFactX="-16150" custLinFactY="61453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844571-EAE2-4C10-A20C-A4589C1A799C}" type="pres">
      <dgm:prSet presAssocID="{DAB437C7-4EE0-43B0-AB8A-7717C53D4605}" presName="hierChild5" presStyleCnt="0"/>
      <dgm:spPr/>
    </dgm:pt>
    <dgm:pt modelId="{165458E5-E736-489B-A1C4-0E3114784AF6}" type="pres">
      <dgm:prSet presAssocID="{608D023F-DEFB-43FF-A15B-57EC140A2A01}" presName="Name23" presStyleLbl="parChTrans1D4" presStyleIdx="9" presStyleCnt="15"/>
      <dgm:spPr/>
      <dgm:t>
        <a:bodyPr/>
        <a:lstStyle/>
        <a:p>
          <a:endParaRPr lang="ru-RU"/>
        </a:p>
      </dgm:t>
    </dgm:pt>
    <dgm:pt modelId="{1F1DAAED-2580-46D0-85FA-FE5552225761}" type="pres">
      <dgm:prSet presAssocID="{BB2C7169-5BA7-470E-9A6D-D99113D00EAC}" presName="hierRoot4" presStyleCnt="0"/>
      <dgm:spPr/>
    </dgm:pt>
    <dgm:pt modelId="{9B5E3F9B-988F-4902-98AC-F88A2044D064}" type="pres">
      <dgm:prSet presAssocID="{BB2C7169-5BA7-470E-9A6D-D99113D00EAC}" presName="composite4" presStyleCnt="0"/>
      <dgm:spPr/>
    </dgm:pt>
    <dgm:pt modelId="{73C4CFF3-8CDA-49D8-9B4A-FA5C9202175A}" type="pres">
      <dgm:prSet presAssocID="{BB2C7169-5BA7-470E-9A6D-D99113D00EAC}" presName="background4" presStyleLbl="node4" presStyleIdx="9" presStyleCnt="15"/>
      <dgm:spPr/>
    </dgm:pt>
    <dgm:pt modelId="{C4BFF629-B952-449C-9EF5-5F4B87BBFBCE}" type="pres">
      <dgm:prSet presAssocID="{BB2C7169-5BA7-470E-9A6D-D99113D00EAC}" presName="text4" presStyleLbl="fgAcc4" presStyleIdx="9" presStyleCnt="15" custLinFactY="54485" custLinFactNeighborX="-4637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2C72C6-7B09-4F93-AB1A-E3D093D3F3FB}" type="pres">
      <dgm:prSet presAssocID="{BB2C7169-5BA7-470E-9A6D-D99113D00EAC}" presName="hierChild5" presStyleCnt="0"/>
      <dgm:spPr/>
    </dgm:pt>
    <dgm:pt modelId="{44D19665-150A-4440-B148-CD1B3F893BB3}" type="pres">
      <dgm:prSet presAssocID="{906A420D-03DD-4786-A1F3-1A5159F9D4EC}" presName="Name23" presStyleLbl="parChTrans1D4" presStyleIdx="10" presStyleCnt="15"/>
      <dgm:spPr/>
      <dgm:t>
        <a:bodyPr/>
        <a:lstStyle/>
        <a:p>
          <a:endParaRPr lang="ru-RU"/>
        </a:p>
      </dgm:t>
    </dgm:pt>
    <dgm:pt modelId="{943AC77D-FB81-464E-977D-8EBA0ADAB821}" type="pres">
      <dgm:prSet presAssocID="{8F753589-D13D-407B-953E-B0EF7A4EFAAF}" presName="hierRoot4" presStyleCnt="0"/>
      <dgm:spPr/>
    </dgm:pt>
    <dgm:pt modelId="{273C99CD-CB01-4543-8A40-08F84F5CBA9F}" type="pres">
      <dgm:prSet presAssocID="{8F753589-D13D-407B-953E-B0EF7A4EFAAF}" presName="composite4" presStyleCnt="0"/>
      <dgm:spPr/>
    </dgm:pt>
    <dgm:pt modelId="{01DB8F86-2F20-4BFF-BE28-7E11C91177EA}" type="pres">
      <dgm:prSet presAssocID="{8F753589-D13D-407B-953E-B0EF7A4EFAAF}" presName="background4" presStyleLbl="node4" presStyleIdx="10" presStyleCnt="15"/>
      <dgm:spPr/>
    </dgm:pt>
    <dgm:pt modelId="{BA914E3D-6EA9-44E9-9A64-F038A5DA3A5D}" type="pres">
      <dgm:prSet presAssocID="{8F753589-D13D-407B-953E-B0EF7A4EFAAF}" presName="text4" presStyleLbl="fgAcc4" presStyleIdx="10" presStyleCnt="15" custLinFactY="54485" custLinFactNeighborX="662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739735-C06F-4F06-979A-5D7D63CBE375}" type="pres">
      <dgm:prSet presAssocID="{8F753589-D13D-407B-953E-B0EF7A4EFAAF}" presName="hierChild5" presStyleCnt="0"/>
      <dgm:spPr/>
    </dgm:pt>
    <dgm:pt modelId="{8A8AF620-BE5A-4541-9CC6-B349878453D4}" type="pres">
      <dgm:prSet presAssocID="{5C4F2DF3-6D7B-4D09-81C5-5405929A5DE2}" presName="Name23" presStyleLbl="parChTrans1D4" presStyleIdx="11" presStyleCnt="15"/>
      <dgm:spPr/>
      <dgm:t>
        <a:bodyPr/>
        <a:lstStyle/>
        <a:p>
          <a:endParaRPr lang="ru-RU"/>
        </a:p>
      </dgm:t>
    </dgm:pt>
    <dgm:pt modelId="{04169958-5B7C-46F3-9E47-7FE9C341AD33}" type="pres">
      <dgm:prSet presAssocID="{7FB3B21B-BA91-4CF9-AEBE-783BEB97D211}" presName="hierRoot4" presStyleCnt="0"/>
      <dgm:spPr/>
    </dgm:pt>
    <dgm:pt modelId="{878A71F3-0F5D-4E3B-A6E7-DA1DADA10211}" type="pres">
      <dgm:prSet presAssocID="{7FB3B21B-BA91-4CF9-AEBE-783BEB97D211}" presName="composite4" presStyleCnt="0"/>
      <dgm:spPr/>
    </dgm:pt>
    <dgm:pt modelId="{0E9916BB-68A6-41B3-BE17-A696BD8ADC2A}" type="pres">
      <dgm:prSet presAssocID="{7FB3B21B-BA91-4CF9-AEBE-783BEB97D211}" presName="background4" presStyleLbl="node4" presStyleIdx="11" presStyleCnt="15"/>
      <dgm:spPr/>
    </dgm:pt>
    <dgm:pt modelId="{1F23ACF7-BE08-467A-BC04-D4E0EA8B4E75}" type="pres">
      <dgm:prSet presAssocID="{7FB3B21B-BA91-4CF9-AEBE-783BEB97D211}" presName="text4" presStyleLbl="fgAcc4" presStyleIdx="11" presStyleCnt="15" custAng="0" custLinFactY="100000" custLinFactNeighborX="-33646" custLinFactNeighborY="187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7EBB52-38FA-4E70-9AAC-DA924CAF05BC}" type="pres">
      <dgm:prSet presAssocID="{7FB3B21B-BA91-4CF9-AEBE-783BEB97D211}" presName="hierChild5" presStyleCnt="0"/>
      <dgm:spPr/>
    </dgm:pt>
    <dgm:pt modelId="{FE8B43B6-156A-409D-9742-D0EE1178FF0E}" type="pres">
      <dgm:prSet presAssocID="{16B1175A-72CB-4892-9737-B7C1AACC770D}" presName="Name23" presStyleLbl="parChTrans1D4" presStyleIdx="12" presStyleCnt="15"/>
      <dgm:spPr/>
      <dgm:t>
        <a:bodyPr/>
        <a:lstStyle/>
        <a:p>
          <a:endParaRPr lang="ru-RU"/>
        </a:p>
      </dgm:t>
    </dgm:pt>
    <dgm:pt modelId="{5A5B2DA5-552B-45C8-822C-A57E020C915B}" type="pres">
      <dgm:prSet presAssocID="{D40DB356-BC19-4AB4-A773-6985455AA98C}" presName="hierRoot4" presStyleCnt="0"/>
      <dgm:spPr/>
    </dgm:pt>
    <dgm:pt modelId="{FBE55B17-BF02-4C1A-8EA1-1A8B98806E59}" type="pres">
      <dgm:prSet presAssocID="{D40DB356-BC19-4AB4-A773-6985455AA98C}" presName="composite4" presStyleCnt="0"/>
      <dgm:spPr/>
    </dgm:pt>
    <dgm:pt modelId="{AF74FC25-4A19-4242-B6D1-E10AB2BAE8EA}" type="pres">
      <dgm:prSet presAssocID="{D40DB356-BC19-4AB4-A773-6985455AA98C}" presName="background4" presStyleLbl="node4" presStyleIdx="12" presStyleCnt="15"/>
      <dgm:spPr/>
    </dgm:pt>
    <dgm:pt modelId="{6D46B6AA-41A8-4F47-8429-9D12DF8DC26F}" type="pres">
      <dgm:prSet presAssocID="{D40DB356-BC19-4AB4-A773-6985455AA98C}" presName="text4" presStyleLbl="fgAcc4" presStyleIdx="12" presStyleCnt="15" custLinFactY="100000" custLinFactNeighborX="675" custLinFactNeighborY="187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BF6429-66C4-4799-A71A-85B16FD0FFEE}" type="pres">
      <dgm:prSet presAssocID="{D40DB356-BC19-4AB4-A773-6985455AA98C}" presName="hierChild5" presStyleCnt="0"/>
      <dgm:spPr/>
    </dgm:pt>
    <dgm:pt modelId="{8A82EED6-7935-4E57-AF16-27922EE39DDB}" type="pres">
      <dgm:prSet presAssocID="{2C925EE5-B5A7-46AC-AE8B-E1BE78922AB9}" presName="Name23" presStyleLbl="parChTrans1D4" presStyleIdx="13" presStyleCnt="15"/>
      <dgm:spPr/>
      <dgm:t>
        <a:bodyPr/>
        <a:lstStyle/>
        <a:p>
          <a:endParaRPr lang="ru-RU"/>
        </a:p>
      </dgm:t>
    </dgm:pt>
    <dgm:pt modelId="{F8217103-8FBE-463B-AE84-25828DD91120}" type="pres">
      <dgm:prSet presAssocID="{0D7DDBF4-3252-44EC-9FCF-95EA6F141BDE}" presName="hierRoot4" presStyleCnt="0"/>
      <dgm:spPr/>
    </dgm:pt>
    <dgm:pt modelId="{8970328D-9220-41C2-A4CD-904A5A554CBE}" type="pres">
      <dgm:prSet presAssocID="{0D7DDBF4-3252-44EC-9FCF-95EA6F141BDE}" presName="composite4" presStyleCnt="0"/>
      <dgm:spPr/>
    </dgm:pt>
    <dgm:pt modelId="{18FE9A4C-D11B-481D-ABF9-AB5F5777FA12}" type="pres">
      <dgm:prSet presAssocID="{0D7DDBF4-3252-44EC-9FCF-95EA6F141BDE}" presName="background4" presStyleLbl="node4" presStyleIdx="13" presStyleCnt="15"/>
      <dgm:spPr/>
    </dgm:pt>
    <dgm:pt modelId="{BDE46327-9CA5-43C9-93A2-A7CFE674D1A5}" type="pres">
      <dgm:prSet presAssocID="{0D7DDBF4-3252-44EC-9FCF-95EA6F141BDE}" presName="text4" presStyleLbl="fgAcc4" presStyleIdx="13" presStyleCnt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9F3F69-7C3D-458C-BC7F-2D26E79FD8C1}" type="pres">
      <dgm:prSet presAssocID="{0D7DDBF4-3252-44EC-9FCF-95EA6F141BDE}" presName="hierChild5" presStyleCnt="0"/>
      <dgm:spPr/>
    </dgm:pt>
    <dgm:pt modelId="{EEB7C8EE-7CC3-4A47-AB76-001002E805E9}" type="pres">
      <dgm:prSet presAssocID="{4925862C-4F00-41D3-9CB5-57D3BF464748}" presName="Name23" presStyleLbl="parChTrans1D4" presStyleIdx="14" presStyleCnt="15"/>
      <dgm:spPr/>
      <dgm:t>
        <a:bodyPr/>
        <a:lstStyle/>
        <a:p>
          <a:endParaRPr lang="ru-RU"/>
        </a:p>
      </dgm:t>
    </dgm:pt>
    <dgm:pt modelId="{FC824CDC-E2E2-4A82-85D7-1665248EAC4E}" type="pres">
      <dgm:prSet presAssocID="{74E38522-6929-473B-8573-929B0C438643}" presName="hierRoot4" presStyleCnt="0"/>
      <dgm:spPr/>
    </dgm:pt>
    <dgm:pt modelId="{0EF22BFA-21C1-4401-A14B-1855E382D6DF}" type="pres">
      <dgm:prSet presAssocID="{74E38522-6929-473B-8573-929B0C438643}" presName="composite4" presStyleCnt="0"/>
      <dgm:spPr/>
    </dgm:pt>
    <dgm:pt modelId="{AA130F57-DE4A-48A8-81E7-FD2813B2AD24}" type="pres">
      <dgm:prSet presAssocID="{74E38522-6929-473B-8573-929B0C438643}" presName="background4" presStyleLbl="node4" presStyleIdx="14" presStyleCnt="15"/>
      <dgm:spPr/>
    </dgm:pt>
    <dgm:pt modelId="{44559368-E8E4-4204-88BE-C687830A9251}" type="pres">
      <dgm:prSet presAssocID="{74E38522-6929-473B-8573-929B0C438643}" presName="text4" presStyleLbl="fgAcc4" presStyleIdx="14" presStyleCnt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EC696F-7DD8-4772-AA9D-B0D701B8D76B}" type="pres">
      <dgm:prSet presAssocID="{74E38522-6929-473B-8573-929B0C438643}" presName="hierChild5" presStyleCnt="0"/>
      <dgm:spPr/>
    </dgm:pt>
    <dgm:pt modelId="{ACDD2572-0367-47C6-BD30-B00153B29A35}" type="pres">
      <dgm:prSet presAssocID="{7AB73F4E-893B-4CF0-BA27-C97D25A69138}" presName="Name17" presStyleLbl="parChTrans1D3" presStyleIdx="10" presStyleCnt="12"/>
      <dgm:spPr/>
      <dgm:t>
        <a:bodyPr/>
        <a:lstStyle/>
        <a:p>
          <a:endParaRPr lang="ru-RU"/>
        </a:p>
      </dgm:t>
    </dgm:pt>
    <dgm:pt modelId="{C559BF1B-15EC-4637-9C57-ABF5D918EC55}" type="pres">
      <dgm:prSet presAssocID="{8A9BEB41-A113-4D56-8248-E7525E9FD8A7}" presName="hierRoot3" presStyleCnt="0"/>
      <dgm:spPr/>
    </dgm:pt>
    <dgm:pt modelId="{FFBB14E3-AF7A-431E-8F7F-9DB69CA99E9E}" type="pres">
      <dgm:prSet presAssocID="{8A9BEB41-A113-4D56-8248-E7525E9FD8A7}" presName="composite3" presStyleCnt="0"/>
      <dgm:spPr/>
    </dgm:pt>
    <dgm:pt modelId="{8EFF44A4-E49B-41E9-AD49-6D88BB0DEB8A}" type="pres">
      <dgm:prSet presAssocID="{8A9BEB41-A113-4D56-8248-E7525E9FD8A7}" presName="background3" presStyleLbl="node3" presStyleIdx="10" presStyleCnt="12"/>
      <dgm:spPr/>
    </dgm:pt>
    <dgm:pt modelId="{94F3BDDB-6206-483D-915C-C255468D8011}" type="pres">
      <dgm:prSet presAssocID="{8A9BEB41-A113-4D56-8248-E7525E9FD8A7}" presName="text3" presStyleLbl="fgAcc3" presStyleIdx="10" presStyleCnt="12" custLinFactX="100000" custLinFactY="-58619" custLinFactNeighborX="12218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FE1ACA-C8ED-4496-AB2E-4E3016D6A6DF}" type="pres">
      <dgm:prSet presAssocID="{8A9BEB41-A113-4D56-8248-E7525E9FD8A7}" presName="hierChild4" presStyleCnt="0"/>
      <dgm:spPr/>
    </dgm:pt>
    <dgm:pt modelId="{47DECD4F-5756-4B00-8D85-050AAD6D798E}" type="pres">
      <dgm:prSet presAssocID="{865F48D4-2A2D-49F4-8E5A-E48B670FB49F}" presName="Name17" presStyleLbl="parChTrans1D3" presStyleIdx="11" presStyleCnt="12"/>
      <dgm:spPr/>
      <dgm:t>
        <a:bodyPr/>
        <a:lstStyle/>
        <a:p>
          <a:endParaRPr lang="ru-RU"/>
        </a:p>
      </dgm:t>
    </dgm:pt>
    <dgm:pt modelId="{301ED5AF-E313-4BD1-BCFB-13690417E90D}" type="pres">
      <dgm:prSet presAssocID="{54D222DE-9901-4639-A71F-C3D29E6887A5}" presName="hierRoot3" presStyleCnt="0"/>
      <dgm:spPr/>
    </dgm:pt>
    <dgm:pt modelId="{0D17D2B7-0E9B-4C43-B1A0-AFB4A23BADFF}" type="pres">
      <dgm:prSet presAssocID="{54D222DE-9901-4639-A71F-C3D29E6887A5}" presName="composite3" presStyleCnt="0"/>
      <dgm:spPr/>
    </dgm:pt>
    <dgm:pt modelId="{E1652C4A-B082-43F2-91D1-FD5EE409EF3D}" type="pres">
      <dgm:prSet presAssocID="{54D222DE-9901-4639-A71F-C3D29E6887A5}" presName="background3" presStyleLbl="node3" presStyleIdx="11" presStyleCnt="12"/>
      <dgm:spPr/>
    </dgm:pt>
    <dgm:pt modelId="{A0E0815D-9844-42BC-ACC7-4E7DDB3C5C71}" type="pres">
      <dgm:prSet presAssocID="{54D222DE-9901-4639-A71F-C3D29E6887A5}" presName="text3" presStyleLbl="fgAcc3" presStyleIdx="11" presStyleCnt="12" custLinFactX="100000" custLinFactY="-51651" custLinFactNeighborX="13626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A07B33-6A1B-43E4-A94B-01CB0578FA60}" type="pres">
      <dgm:prSet presAssocID="{54D222DE-9901-4639-A71F-C3D29E6887A5}" presName="hierChild4" presStyleCnt="0"/>
      <dgm:spPr/>
    </dgm:pt>
    <dgm:pt modelId="{E636DB1E-C6B0-4299-A677-F4840D6E9556}" type="pres">
      <dgm:prSet presAssocID="{D6F7CDA8-B6F5-4937-AE2D-E2E323063188}" presName="Name10" presStyleLbl="parChTrans1D2" presStyleIdx="3" presStyleCnt="8"/>
      <dgm:spPr/>
      <dgm:t>
        <a:bodyPr/>
        <a:lstStyle/>
        <a:p>
          <a:endParaRPr lang="ru-RU"/>
        </a:p>
      </dgm:t>
    </dgm:pt>
    <dgm:pt modelId="{C5223F3D-F6B4-446D-94C0-B040F48B9D13}" type="pres">
      <dgm:prSet presAssocID="{0025F270-B27F-4F2A-9E6F-37B1E6ACBE5B}" presName="hierRoot2" presStyleCnt="0"/>
      <dgm:spPr/>
    </dgm:pt>
    <dgm:pt modelId="{10479D60-9292-4129-AD7A-FDDB759CB2AB}" type="pres">
      <dgm:prSet presAssocID="{0025F270-B27F-4F2A-9E6F-37B1E6ACBE5B}" presName="composite2" presStyleCnt="0"/>
      <dgm:spPr/>
    </dgm:pt>
    <dgm:pt modelId="{D0D87E79-464E-4D3E-98AE-D604C61CB387}" type="pres">
      <dgm:prSet presAssocID="{0025F270-B27F-4F2A-9E6F-37B1E6ACBE5B}" presName="background2" presStyleLbl="node2" presStyleIdx="3" presStyleCnt="8"/>
      <dgm:spPr/>
    </dgm:pt>
    <dgm:pt modelId="{02476D61-DF7D-4DA2-A52B-9545FA70242D}" type="pres">
      <dgm:prSet presAssocID="{0025F270-B27F-4F2A-9E6F-37B1E6ACBE5B}" presName="text2" presStyleLbl="fgAcc2" presStyleIdx="3" presStyleCnt="8" custScaleY="117835" custLinFactY="-100000" custLinFactNeighborX="-85093" custLinFactNeighborY="-1846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20D3C3-8371-49D5-968E-1D45A7BFB7B1}" type="pres">
      <dgm:prSet presAssocID="{0025F270-B27F-4F2A-9E6F-37B1E6ACBE5B}" presName="hierChild3" presStyleCnt="0"/>
      <dgm:spPr/>
    </dgm:pt>
    <dgm:pt modelId="{80ED4C8D-4A64-496E-A502-BA907CA78BC4}" type="pres">
      <dgm:prSet presAssocID="{7BC09B7E-6031-426A-B885-C9FDDF6BB9E3}" presName="Name10" presStyleLbl="parChTrans1D2" presStyleIdx="4" presStyleCnt="8"/>
      <dgm:spPr/>
      <dgm:t>
        <a:bodyPr/>
        <a:lstStyle/>
        <a:p>
          <a:endParaRPr lang="ru-RU"/>
        </a:p>
      </dgm:t>
    </dgm:pt>
    <dgm:pt modelId="{006262E4-6183-4500-9D4B-092645C665BB}" type="pres">
      <dgm:prSet presAssocID="{85FF0BD1-03E0-43E4-9A73-46FB4EAD390C}" presName="hierRoot2" presStyleCnt="0"/>
      <dgm:spPr/>
    </dgm:pt>
    <dgm:pt modelId="{DA11B5D0-BA64-4B79-9165-2C13CCDCF8AA}" type="pres">
      <dgm:prSet presAssocID="{85FF0BD1-03E0-43E4-9A73-46FB4EAD390C}" presName="composite2" presStyleCnt="0"/>
      <dgm:spPr/>
    </dgm:pt>
    <dgm:pt modelId="{7F322F76-3C0B-45F7-A293-B5AF7AEBC407}" type="pres">
      <dgm:prSet presAssocID="{85FF0BD1-03E0-43E4-9A73-46FB4EAD390C}" presName="background2" presStyleLbl="node2" presStyleIdx="4" presStyleCnt="8"/>
      <dgm:spPr/>
    </dgm:pt>
    <dgm:pt modelId="{E506DDB5-0DD4-4AE9-B4CA-05FCD0A32F4D}" type="pres">
      <dgm:prSet presAssocID="{85FF0BD1-03E0-43E4-9A73-46FB4EAD390C}" presName="text2" presStyleLbl="fgAcc2" presStyleIdx="4" presStyleCnt="8" custLinFactY="-100000" custLinFactNeighborX="-30090" custLinFactNeighborY="-1831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8F46F0-7E79-4AB2-A60C-5EF129BDC585}" type="pres">
      <dgm:prSet presAssocID="{85FF0BD1-03E0-43E4-9A73-46FB4EAD390C}" presName="hierChild3" presStyleCnt="0"/>
      <dgm:spPr/>
    </dgm:pt>
    <dgm:pt modelId="{8448D643-5755-43B4-AC15-387E9133725B}" type="pres">
      <dgm:prSet presAssocID="{090A1229-9AF3-4322-AC6B-44E47B7F89A9}" presName="Name10" presStyleLbl="parChTrans1D2" presStyleIdx="5" presStyleCnt="8"/>
      <dgm:spPr/>
      <dgm:t>
        <a:bodyPr/>
        <a:lstStyle/>
        <a:p>
          <a:endParaRPr lang="ru-RU"/>
        </a:p>
      </dgm:t>
    </dgm:pt>
    <dgm:pt modelId="{E2062C5E-02EE-4F90-9517-4E12E9D2924C}" type="pres">
      <dgm:prSet presAssocID="{85B5878D-B8EA-4F83-9085-1E42014B751D}" presName="hierRoot2" presStyleCnt="0"/>
      <dgm:spPr/>
    </dgm:pt>
    <dgm:pt modelId="{A69A9537-1A2E-40B1-88FA-CB929863E1E7}" type="pres">
      <dgm:prSet presAssocID="{85B5878D-B8EA-4F83-9085-1E42014B751D}" presName="composite2" presStyleCnt="0"/>
      <dgm:spPr/>
    </dgm:pt>
    <dgm:pt modelId="{4BAC1924-E15E-4ED1-908B-49B67266102A}" type="pres">
      <dgm:prSet presAssocID="{85B5878D-B8EA-4F83-9085-1E42014B751D}" presName="background2" presStyleLbl="node2" presStyleIdx="5" presStyleCnt="8"/>
      <dgm:spPr/>
    </dgm:pt>
    <dgm:pt modelId="{6C614005-2A41-4A18-800F-3B8ADA763395}" type="pres">
      <dgm:prSet presAssocID="{85B5878D-B8EA-4F83-9085-1E42014B751D}" presName="text2" presStyleLbl="fgAcc2" presStyleIdx="5" presStyleCnt="8" custLinFactY="-100000" custLinFactNeighborX="39682" custLinFactNeighborY="-1901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B825D0-1856-42A0-813A-D661FD32657D}" type="pres">
      <dgm:prSet presAssocID="{85B5878D-B8EA-4F83-9085-1E42014B751D}" presName="hierChild3" presStyleCnt="0"/>
      <dgm:spPr/>
    </dgm:pt>
    <dgm:pt modelId="{16EDB549-74A0-4FB7-968C-60DCC88B9A51}" type="pres">
      <dgm:prSet presAssocID="{5F76F7A9-714E-4E28-BACB-6BCEAC6D31CA}" presName="Name10" presStyleLbl="parChTrans1D2" presStyleIdx="6" presStyleCnt="8"/>
      <dgm:spPr/>
      <dgm:t>
        <a:bodyPr/>
        <a:lstStyle/>
        <a:p>
          <a:endParaRPr lang="ru-RU"/>
        </a:p>
      </dgm:t>
    </dgm:pt>
    <dgm:pt modelId="{C5BAADB3-1359-4D49-820A-FDD91F58E175}" type="pres">
      <dgm:prSet presAssocID="{26EC4C3B-2734-46AE-A6A6-2C54B894667F}" presName="hierRoot2" presStyleCnt="0"/>
      <dgm:spPr/>
    </dgm:pt>
    <dgm:pt modelId="{416D3AB7-15E3-4017-8B5F-260CD92683A0}" type="pres">
      <dgm:prSet presAssocID="{26EC4C3B-2734-46AE-A6A6-2C54B894667F}" presName="composite2" presStyleCnt="0"/>
      <dgm:spPr/>
    </dgm:pt>
    <dgm:pt modelId="{FF2778F8-2A9E-4914-A536-ECE6F73B60AA}" type="pres">
      <dgm:prSet presAssocID="{26EC4C3B-2734-46AE-A6A6-2C54B894667F}" presName="background2" presStyleLbl="node2" presStyleIdx="6" presStyleCnt="8"/>
      <dgm:spPr/>
    </dgm:pt>
    <dgm:pt modelId="{96C2D805-62F6-4BFE-9C01-CF735DDB064D}" type="pres">
      <dgm:prSet presAssocID="{26EC4C3B-2734-46AE-A6A6-2C54B894667F}" presName="text2" presStyleLbl="fgAcc2" presStyleIdx="6" presStyleCnt="8" custLinFactX="20841" custLinFactY="-100000" custLinFactNeighborX="100000" custLinFactNeighborY="-1901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D83AF1-2145-4911-8D27-3FCCD6F0E947}" type="pres">
      <dgm:prSet presAssocID="{26EC4C3B-2734-46AE-A6A6-2C54B894667F}" presName="hierChild3" presStyleCnt="0"/>
      <dgm:spPr/>
    </dgm:pt>
    <dgm:pt modelId="{55B46369-6A46-4350-8284-7325D3FFCBE7}" type="pres">
      <dgm:prSet presAssocID="{492632DB-AE7F-476D-85DB-E9E2ACA71A5F}" presName="Name10" presStyleLbl="parChTrans1D2" presStyleIdx="7" presStyleCnt="8"/>
      <dgm:spPr/>
      <dgm:t>
        <a:bodyPr/>
        <a:lstStyle/>
        <a:p>
          <a:endParaRPr lang="ru-RU"/>
        </a:p>
      </dgm:t>
    </dgm:pt>
    <dgm:pt modelId="{DEBFE094-26F3-4C86-8D8E-6F732F66FAF7}" type="pres">
      <dgm:prSet presAssocID="{E9242672-0AE7-4EDD-B2D9-2011547AB3D4}" presName="hierRoot2" presStyleCnt="0"/>
      <dgm:spPr/>
    </dgm:pt>
    <dgm:pt modelId="{8730601F-9325-49FA-B11A-1FA620EDA11A}" type="pres">
      <dgm:prSet presAssocID="{E9242672-0AE7-4EDD-B2D9-2011547AB3D4}" presName="composite2" presStyleCnt="0"/>
      <dgm:spPr/>
    </dgm:pt>
    <dgm:pt modelId="{3A35A6C6-C1CF-4790-A639-5D039075DBE9}" type="pres">
      <dgm:prSet presAssocID="{E9242672-0AE7-4EDD-B2D9-2011547AB3D4}" presName="background2" presStyleLbl="node2" presStyleIdx="7" presStyleCnt="8"/>
      <dgm:spPr/>
    </dgm:pt>
    <dgm:pt modelId="{B51F3D1B-0E09-41D6-9814-EE5AC3005143}" type="pres">
      <dgm:prSet presAssocID="{E9242672-0AE7-4EDD-B2D9-2011547AB3D4}" presName="text2" presStyleLbl="fgAcc2" presStyleIdx="7" presStyleCnt="8" custLinFactX="100000" custLinFactY="-100000" custLinFactNeighborX="108763" custLinFactNeighborY="-1901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09EEBE-2DB4-47BD-9796-B05E66345B12}" type="pres">
      <dgm:prSet presAssocID="{E9242672-0AE7-4EDD-B2D9-2011547AB3D4}" presName="hierChild3" presStyleCnt="0"/>
      <dgm:spPr/>
    </dgm:pt>
  </dgm:ptLst>
  <dgm:cxnLst>
    <dgm:cxn modelId="{AF6B760F-1C73-4FEC-8825-5DD3BB28CE95}" type="presOf" srcId="{4B0995DD-5A24-4F71-8784-71B7E1AE89F8}" destId="{12F25E50-E657-4ADB-8783-FFEAF856F122}" srcOrd="0" destOrd="0" presId="urn:microsoft.com/office/officeart/2005/8/layout/hierarchy1"/>
    <dgm:cxn modelId="{15E09E9C-5C9B-4067-9DC6-7125BAD58054}" type="presOf" srcId="{D8718393-80AA-4FA0-9A00-6FE8E568D53F}" destId="{0B52F9D6-1C4D-4F5A-980E-73B1BBFD1DCE}" srcOrd="0" destOrd="0" presId="urn:microsoft.com/office/officeart/2005/8/layout/hierarchy1"/>
    <dgm:cxn modelId="{A8A04868-220D-4010-A9A3-6C0B01F73B4F}" srcId="{0881DA8C-5424-4782-BAF6-3A92EF8B5D01}" destId="{74E38522-6929-473B-8573-929B0C438643}" srcOrd="7" destOrd="0" parTransId="{4925862C-4F00-41D3-9CB5-57D3BF464748}" sibTransId="{24630BCD-8FF8-4635-B7C1-ACCE9B09D492}"/>
    <dgm:cxn modelId="{5A4E1427-808B-49D4-A51F-7B07B09CC1CA}" type="presOf" srcId="{7BC09B7E-6031-426A-B885-C9FDDF6BB9E3}" destId="{80ED4C8D-4A64-496E-A502-BA907CA78BC4}" srcOrd="0" destOrd="0" presId="urn:microsoft.com/office/officeart/2005/8/layout/hierarchy1"/>
    <dgm:cxn modelId="{0CA05290-92C2-4F5E-BDAE-BDDB9B514981}" srcId="{0881DA8C-5424-4782-BAF6-3A92EF8B5D01}" destId="{943AAAD1-F591-416C-B372-3AA37DCF0B41}" srcOrd="3" destOrd="0" parTransId="{CD762DE0-0B3E-4C99-AC67-73AFD185012B}" sibTransId="{A0647EF1-2E9D-408B-9ACA-FB390C1E98F0}"/>
    <dgm:cxn modelId="{D33BA261-A3EA-4FE6-B164-CC2881D66FEF}" srcId="{AEC1FCD5-8580-4BB9-900C-2FD664887050}" destId="{BB2C7169-5BA7-470E-9A6D-D99113D00EAC}" srcOrd="3" destOrd="0" parTransId="{608D023F-DEFB-43FF-A15B-57EC140A2A01}" sibTransId="{D3DC2CD3-F7A7-4B4D-A24B-B95AD00AC645}"/>
    <dgm:cxn modelId="{5B906DB8-3F17-4A3B-A5E5-32FDC9486461}" type="presOf" srcId="{865F48D4-2A2D-49F4-8E5A-E48B670FB49F}" destId="{47DECD4F-5756-4B00-8D85-050AAD6D798E}" srcOrd="0" destOrd="0" presId="urn:microsoft.com/office/officeart/2005/8/layout/hierarchy1"/>
    <dgm:cxn modelId="{76A71648-7D33-4159-9C75-459E3A1D4002}" type="presOf" srcId="{26EC4C3B-2734-46AE-A6A6-2C54B894667F}" destId="{96C2D805-62F6-4BFE-9C01-CF735DDB064D}" srcOrd="0" destOrd="0" presId="urn:microsoft.com/office/officeart/2005/8/layout/hierarchy1"/>
    <dgm:cxn modelId="{A77A1E1B-B8EE-4BA5-9B5B-416C251C04D5}" srcId="{8F753589-D13D-407B-953E-B0EF7A4EFAAF}" destId="{7FB3B21B-BA91-4CF9-AEBE-783BEB97D211}" srcOrd="0" destOrd="0" parTransId="{5C4F2DF3-6D7B-4D09-81C5-5405929A5DE2}" sibTransId="{4FC0288A-F64E-472C-ABE9-5967CAC90B4D}"/>
    <dgm:cxn modelId="{BA46A59B-E95F-40C8-89E1-1CD4E00A350F}" type="presOf" srcId="{3F799268-AF1C-4F4E-9C64-534087E63401}" destId="{E4B9849E-2F78-4161-BCD3-B4AC9877F6E7}" srcOrd="0" destOrd="0" presId="urn:microsoft.com/office/officeart/2005/8/layout/hierarchy1"/>
    <dgm:cxn modelId="{70AE63CB-EA2E-4A47-8932-542BFB044FCF}" type="presOf" srcId="{2C925EE5-B5A7-46AC-AE8B-E1BE78922AB9}" destId="{8A82EED6-7935-4E57-AF16-27922EE39DDB}" srcOrd="0" destOrd="0" presId="urn:microsoft.com/office/officeart/2005/8/layout/hierarchy1"/>
    <dgm:cxn modelId="{5589E8BC-5B23-431E-ABC1-CF7665E3CEBA}" type="presOf" srcId="{7AB73F4E-893B-4CF0-BA27-C97D25A69138}" destId="{ACDD2572-0367-47C6-BD30-B00153B29A35}" srcOrd="0" destOrd="0" presId="urn:microsoft.com/office/officeart/2005/8/layout/hierarchy1"/>
    <dgm:cxn modelId="{A86CABB2-68F5-4935-A9FD-69728DB64B98}" type="presOf" srcId="{DDEABDCD-0E87-43AA-93CC-411FBE5601C4}" destId="{D0DC593A-E2CE-43F7-BDFE-8DDB1E3588CB}" srcOrd="0" destOrd="0" presId="urn:microsoft.com/office/officeart/2005/8/layout/hierarchy1"/>
    <dgm:cxn modelId="{12D5B55D-312B-4577-BF93-F1BC42F85589}" srcId="{8349D533-D950-4FD6-98A6-D8E5A4BFB0CA}" destId="{85FF0BD1-03E0-43E4-9A73-46FB4EAD390C}" srcOrd="4" destOrd="0" parTransId="{7BC09B7E-6031-426A-B885-C9FDDF6BB9E3}" sibTransId="{E579165E-E941-4A22-8E7B-2880D431DF44}"/>
    <dgm:cxn modelId="{05231C5E-19CD-4740-A6FC-4704E9830B8C}" type="presOf" srcId="{8949F536-BED1-4088-9294-09B3F1E60567}" destId="{788465C3-BA63-46EC-B4D1-7FEB5AF595AC}" srcOrd="0" destOrd="0" presId="urn:microsoft.com/office/officeart/2005/8/layout/hierarchy1"/>
    <dgm:cxn modelId="{2C9797B8-AC0B-4D5A-BCE0-20033713A275}" type="presOf" srcId="{1873251B-A068-4B23-B097-0F3FB7BD5AD9}" destId="{4F3DA8D4-B00E-44DE-AD7A-D99C20F504C6}" srcOrd="0" destOrd="0" presId="urn:microsoft.com/office/officeart/2005/8/layout/hierarchy1"/>
    <dgm:cxn modelId="{79868036-0525-40DE-A579-A1B24336339F}" srcId="{8349D533-D950-4FD6-98A6-D8E5A4BFB0CA}" destId="{E9242672-0AE7-4EDD-B2D9-2011547AB3D4}" srcOrd="7" destOrd="0" parTransId="{492632DB-AE7F-476D-85DB-E9E2ACA71A5F}" sibTransId="{4B29D406-8E49-4303-9E89-A45D4CDF70E2}"/>
    <dgm:cxn modelId="{9A25B5CD-C538-49BA-837A-1CCCB4BFC8F5}" type="presOf" srcId="{D03FBA72-1B89-49A2-AED3-6211D43EE36E}" destId="{89A56E32-AEFF-4CF2-BAF6-6F8F07546EA8}" srcOrd="0" destOrd="0" presId="urn:microsoft.com/office/officeart/2005/8/layout/hierarchy1"/>
    <dgm:cxn modelId="{7E9A2A12-04E6-40B6-AAF4-06610CB6BB9D}" srcId="{7723F34A-BDA1-4346-88ED-540CB2E16636}" destId="{60B42FB1-B390-42B9-BC99-05891C6F2538}" srcOrd="6" destOrd="0" parTransId="{D03FBA72-1B89-49A2-AED3-6211D43EE36E}" sibTransId="{6737F271-6843-437A-98F9-75F86BFD69F0}"/>
    <dgm:cxn modelId="{EB04BE7D-CDDE-44C7-A7FA-390C46072D84}" type="presOf" srcId="{BB0108C8-AA04-4A29-81FE-2E4A6988386D}" destId="{1B347D42-390B-48DA-A44D-A97BDDE9822F}" srcOrd="0" destOrd="0" presId="urn:microsoft.com/office/officeart/2005/8/layout/hierarchy1"/>
    <dgm:cxn modelId="{813070AD-5BDE-43F5-9A70-41A55AF92101}" type="presOf" srcId="{0C0B9D38-BA65-4284-BEAC-4EA22341DCD6}" destId="{0D1B4F4C-BD21-4EF8-895E-A094AE3CF40F}" srcOrd="0" destOrd="0" presId="urn:microsoft.com/office/officeart/2005/8/layout/hierarchy1"/>
    <dgm:cxn modelId="{03298A13-C600-4950-889A-EAEC7C6BF161}" type="presOf" srcId="{C14B76BA-8FFF-438B-99B5-7296FC4AE500}" destId="{59B18AED-5409-42DB-B63D-FAD737F246D3}" srcOrd="0" destOrd="0" presId="urn:microsoft.com/office/officeart/2005/8/layout/hierarchy1"/>
    <dgm:cxn modelId="{479C5DF3-644A-49B3-A2CB-83A2B2D23934}" srcId="{0881DA8C-5424-4782-BAF6-3A92EF8B5D01}" destId="{AEC1FCD5-8580-4BB9-900C-2FD664887050}" srcOrd="5" destOrd="0" parTransId="{4B0995DD-5A24-4F71-8784-71B7E1AE89F8}" sibTransId="{5600C7B2-3705-408F-A5A2-992DF73ABE0F}"/>
    <dgm:cxn modelId="{E6A06500-35FC-410B-99C7-8356F11D922C}" type="presOf" srcId="{54D222DE-9901-4639-A71F-C3D29E6887A5}" destId="{A0E0815D-9844-42BC-ACC7-4E7DDB3C5C71}" srcOrd="0" destOrd="0" presId="urn:microsoft.com/office/officeart/2005/8/layout/hierarchy1"/>
    <dgm:cxn modelId="{3EE0FB0C-3B98-4BD6-82B1-8E431F723C81}" type="presOf" srcId="{A1124F0A-77F1-4B86-8630-863A37018318}" destId="{C05639B6-2228-4416-80DC-F7719E8F6628}" srcOrd="0" destOrd="0" presId="urn:microsoft.com/office/officeart/2005/8/layout/hierarchy1"/>
    <dgm:cxn modelId="{C1A78413-0E53-4D98-AF45-54C06D0FDB4C}" type="presOf" srcId="{EA6F33EB-D165-4A17-8A14-FC88D5C63DF1}" destId="{CD31F2DD-0C7F-44E2-957C-CAA37535B4A0}" srcOrd="0" destOrd="0" presId="urn:microsoft.com/office/officeart/2005/8/layout/hierarchy1"/>
    <dgm:cxn modelId="{E4AD70CF-7878-425C-905B-59C4F3F7DEC6}" type="presOf" srcId="{9B70C7B6-7366-4740-87FB-7051FEAA1E33}" destId="{764AB42F-408A-403D-9B24-CA0D8CDE6638}" srcOrd="0" destOrd="0" presId="urn:microsoft.com/office/officeart/2005/8/layout/hierarchy1"/>
    <dgm:cxn modelId="{060CA919-C554-480C-8F44-04514D9B4EB1}" type="presOf" srcId="{8349D533-D950-4FD6-98A6-D8E5A4BFB0CA}" destId="{C9E73249-6FE6-451D-B670-391F573DD793}" srcOrd="0" destOrd="0" presId="urn:microsoft.com/office/officeart/2005/8/layout/hierarchy1"/>
    <dgm:cxn modelId="{22BB970D-FE19-44FD-B6FE-3556E419F1C8}" type="presOf" srcId="{5C4F2DF3-6D7B-4D09-81C5-5405929A5DE2}" destId="{8A8AF620-BE5A-4541-9CC6-B349878453D4}" srcOrd="0" destOrd="0" presId="urn:microsoft.com/office/officeart/2005/8/layout/hierarchy1"/>
    <dgm:cxn modelId="{B4CFBEC3-13D4-4D20-9112-E4F8DD2F2E3B}" type="presOf" srcId="{8F753589-D13D-407B-953E-B0EF7A4EFAAF}" destId="{BA914E3D-6EA9-44E9-9A64-F038A5DA3A5D}" srcOrd="0" destOrd="0" presId="urn:microsoft.com/office/officeart/2005/8/layout/hierarchy1"/>
    <dgm:cxn modelId="{AF4D8CD9-8991-4F8B-8266-666407C4D664}" type="presOf" srcId="{601511F1-3E65-4367-8E28-8750E7302039}" destId="{E494CDAD-B491-4AA6-9BD8-0A93580E3529}" srcOrd="0" destOrd="0" presId="urn:microsoft.com/office/officeart/2005/8/layout/hierarchy1"/>
    <dgm:cxn modelId="{165D7D3D-0CB9-4659-B0E3-B1C5D1650A12}" type="presOf" srcId="{090A1229-9AF3-4322-AC6B-44E47B7F89A9}" destId="{8448D643-5755-43B4-AC15-387E9133725B}" srcOrd="0" destOrd="0" presId="urn:microsoft.com/office/officeart/2005/8/layout/hierarchy1"/>
    <dgm:cxn modelId="{1266D7E9-0AC4-4C2D-8BFA-1EDDD3D7318A}" srcId="{7723F34A-BDA1-4346-88ED-540CB2E16636}" destId="{54D222DE-9901-4639-A71F-C3D29E6887A5}" srcOrd="11" destOrd="0" parTransId="{865F48D4-2A2D-49F4-8E5A-E48B670FB49F}" sibTransId="{BD7F046F-854C-4665-A227-15833A0A96B8}"/>
    <dgm:cxn modelId="{7C08F6EE-1F62-408C-A1B3-F251D514E641}" type="presOf" srcId="{ABF16A0D-69E1-46E1-8AF9-8C5E71DF061A}" destId="{E99AA1B7-FD1F-4D22-9BAB-A2B241B37B6C}" srcOrd="0" destOrd="0" presId="urn:microsoft.com/office/officeart/2005/8/layout/hierarchy1"/>
    <dgm:cxn modelId="{5F31BDAA-15BF-4D77-AE40-8178954E7C1C}" srcId="{0881DA8C-5424-4782-BAF6-3A92EF8B5D01}" destId="{EE3773B1-36BF-4894-8449-4919093D99A7}" srcOrd="4" destOrd="0" parTransId="{0C0B9D38-BA65-4284-BEAC-4EA22341DCD6}" sibTransId="{758AA6A6-5EC5-40D5-8519-E14E26BC7D1A}"/>
    <dgm:cxn modelId="{F39DAC5D-0498-4BF5-80C9-C24BD32EE356}" type="presOf" srcId="{D6F7CDA8-B6F5-4937-AE2D-E2E323063188}" destId="{E636DB1E-C6B0-4299-A677-F4840D6E9556}" srcOrd="0" destOrd="0" presId="urn:microsoft.com/office/officeart/2005/8/layout/hierarchy1"/>
    <dgm:cxn modelId="{60063F7F-142E-4779-837B-7FABCE747BC6}" type="presOf" srcId="{7DD8214B-2AE2-4DD5-B4A3-36F975C2D7FD}" destId="{0FB8F9F2-F012-4456-9A5D-C34B10EEC594}" srcOrd="0" destOrd="0" presId="urn:microsoft.com/office/officeart/2005/8/layout/hierarchy1"/>
    <dgm:cxn modelId="{F9CC2DCC-5DF4-4290-AB58-71DC592B4391}" type="presOf" srcId="{D57D688F-4F9D-4DE6-B753-A3E9C640CAA2}" destId="{63153725-4F45-4623-8318-52955AB0A8E6}" srcOrd="0" destOrd="0" presId="urn:microsoft.com/office/officeart/2005/8/layout/hierarchy1"/>
    <dgm:cxn modelId="{4EF0863E-ED31-4217-A033-E2657255049B}" srcId="{7723F34A-BDA1-4346-88ED-540CB2E16636}" destId="{00C19CFC-B2E6-4725-90C4-2034717D80CB}" srcOrd="4" destOrd="0" parTransId="{9B70C7B6-7366-4740-87FB-7051FEAA1E33}" sibTransId="{CF09E1ED-A775-4EA9-B87B-92323D4A8E88}"/>
    <dgm:cxn modelId="{1C599756-049C-4A89-B607-A063ED6C7467}" srcId="{AEC1FCD5-8580-4BB9-900C-2FD664887050}" destId="{DAB437C7-4EE0-43B0-AB8A-7717C53D4605}" srcOrd="2" destOrd="0" parTransId="{DDEABDCD-0E87-43AA-93CC-411FBE5601C4}" sibTransId="{F308297E-35AE-4D8C-87C5-52F76E550126}"/>
    <dgm:cxn modelId="{07CD1FBA-22EF-497C-B60B-3E16BBEDA69C}" srcId="{8349D533-D950-4FD6-98A6-D8E5A4BFB0CA}" destId="{7723F34A-BDA1-4346-88ED-540CB2E16636}" srcOrd="2" destOrd="0" parTransId="{A1124F0A-77F1-4B86-8630-863A37018318}" sibTransId="{4F7332F3-6753-402A-99D7-C0EA92B15476}"/>
    <dgm:cxn modelId="{43C5F027-D717-4C9B-85AD-B3B3AA4C18F9}" type="presOf" srcId="{A639E006-6F15-404B-B47F-0B90587182EC}" destId="{C21C76E2-2D2C-45A7-AD94-6AF47750E0EC}" srcOrd="0" destOrd="0" presId="urn:microsoft.com/office/officeart/2005/8/layout/hierarchy1"/>
    <dgm:cxn modelId="{2A52F226-BDA3-4E0F-A99A-B88F4608CFEA}" type="presOf" srcId="{7085C9A6-D841-456F-963B-2BE37C241927}" destId="{059CE82D-CB74-4FEB-BE81-18A6B9903467}" srcOrd="0" destOrd="0" presId="urn:microsoft.com/office/officeart/2005/8/layout/hierarchy1"/>
    <dgm:cxn modelId="{AA0405EA-E98D-41B2-A768-63C2748FBA76}" srcId="{8349D533-D950-4FD6-98A6-D8E5A4BFB0CA}" destId="{85B5878D-B8EA-4F83-9085-1E42014B751D}" srcOrd="5" destOrd="0" parTransId="{090A1229-9AF3-4322-AC6B-44E47B7F89A9}" sibTransId="{5D638330-4CA2-4D2D-AA38-4B33F8BADBC0}"/>
    <dgm:cxn modelId="{A3C0D201-2C2F-42CF-8266-F78DD463F41C}" type="presOf" srcId="{D40DB356-BC19-4AB4-A773-6985455AA98C}" destId="{6D46B6AA-41A8-4F47-8429-9D12DF8DC26F}" srcOrd="0" destOrd="0" presId="urn:microsoft.com/office/officeart/2005/8/layout/hierarchy1"/>
    <dgm:cxn modelId="{AE159E8E-D46F-45A0-B9E2-7F11944AFE2B}" type="presOf" srcId="{00C19CFC-B2E6-4725-90C4-2034717D80CB}" destId="{4A29A478-289D-4168-803A-B1DCB686F33D}" srcOrd="0" destOrd="0" presId="urn:microsoft.com/office/officeart/2005/8/layout/hierarchy1"/>
    <dgm:cxn modelId="{A6BDD12A-32D1-48C9-BD4C-D635FA742668}" type="presOf" srcId="{AF565E42-F708-4B7C-95DC-E1CB59EAE4C9}" destId="{8BBB4DB8-DBD1-420D-91FA-5DA29A2E93B1}" srcOrd="0" destOrd="0" presId="urn:microsoft.com/office/officeart/2005/8/layout/hierarchy1"/>
    <dgm:cxn modelId="{25A3B9CE-16EF-42B5-90A3-DC2BEE8AF47A}" type="presOf" srcId="{4925862C-4F00-41D3-9CB5-57D3BF464748}" destId="{EEB7C8EE-7CC3-4A47-AB76-001002E805E9}" srcOrd="0" destOrd="0" presId="urn:microsoft.com/office/officeart/2005/8/layout/hierarchy1"/>
    <dgm:cxn modelId="{F6677986-81E4-4824-86FF-BCB78FF962EC}" type="presOf" srcId="{7FB3B21B-BA91-4CF9-AEBE-783BEB97D211}" destId="{1F23ACF7-BE08-467A-BC04-D4E0EA8B4E75}" srcOrd="0" destOrd="0" presId="urn:microsoft.com/office/officeart/2005/8/layout/hierarchy1"/>
    <dgm:cxn modelId="{D1E3BC55-188C-444F-A6CF-13F3D2D93083}" type="presOf" srcId="{AE96CBFA-D2EF-4271-A88B-519F1DEF4096}" destId="{9106354F-DE89-49DB-9BCF-2623199FFB97}" srcOrd="0" destOrd="0" presId="urn:microsoft.com/office/officeart/2005/8/layout/hierarchy1"/>
    <dgm:cxn modelId="{63947F54-7190-44FC-B188-CF586475D88C}" type="presOf" srcId="{85B5878D-B8EA-4F83-9085-1E42014B751D}" destId="{6C614005-2A41-4A18-800F-3B8ADA763395}" srcOrd="0" destOrd="0" presId="urn:microsoft.com/office/officeart/2005/8/layout/hierarchy1"/>
    <dgm:cxn modelId="{D55581C4-8CCA-4C02-99FE-61A90B7D234F}" type="presOf" srcId="{18AF2658-E09B-47E8-937C-B1F567B68D2B}" destId="{7F59E7B8-58C8-48B0-A1DD-828D9EBF8C14}" srcOrd="0" destOrd="0" presId="urn:microsoft.com/office/officeart/2005/8/layout/hierarchy1"/>
    <dgm:cxn modelId="{F9F2A36D-F028-4D28-9790-3D41ADD9BFCB}" type="presOf" srcId="{85FF0BD1-03E0-43E4-9A73-46FB4EAD390C}" destId="{E506DDB5-0DD4-4AE9-B4CA-05FCD0A32F4D}" srcOrd="0" destOrd="0" presId="urn:microsoft.com/office/officeart/2005/8/layout/hierarchy1"/>
    <dgm:cxn modelId="{8ADFDF63-59D3-46AB-8C4B-42342ED75B40}" type="presOf" srcId="{191D0B7C-72E9-483B-A706-DB49D98648B9}" destId="{6C229D64-0066-4E40-8A86-03F9E1EE4936}" srcOrd="0" destOrd="0" presId="urn:microsoft.com/office/officeart/2005/8/layout/hierarchy1"/>
    <dgm:cxn modelId="{72C99C21-0C1A-4070-A6A2-48EF13CD9D17}" srcId="{7723F34A-BDA1-4346-88ED-540CB2E16636}" destId="{4D03B0A9-A88E-4D75-AE8B-9272ED5BEFBC}" srcOrd="3" destOrd="0" parTransId="{D94F031C-F0DD-47B8-AFF7-B55E0C22A92C}" sibTransId="{FC164A18-5BF3-41F6-B567-3E16C9EBF8D9}"/>
    <dgm:cxn modelId="{1DA9FC49-3C7D-437E-96A1-046931C77E64}" type="presOf" srcId="{E9242672-0AE7-4EDD-B2D9-2011547AB3D4}" destId="{B51F3D1B-0E09-41D6-9814-EE5AC3005143}" srcOrd="0" destOrd="0" presId="urn:microsoft.com/office/officeart/2005/8/layout/hierarchy1"/>
    <dgm:cxn modelId="{49C0FB34-FC1A-4A97-AF03-5F9474DEE3B4}" type="presOf" srcId="{5F76F7A9-714E-4E28-BACB-6BCEAC6D31CA}" destId="{16EDB549-74A0-4FB7-968C-60DCC88B9A51}" srcOrd="0" destOrd="0" presId="urn:microsoft.com/office/officeart/2005/8/layout/hierarchy1"/>
    <dgm:cxn modelId="{0B5B47F3-7EA8-42ED-A494-753EC9D0D32B}" type="presOf" srcId="{A9F37ECD-1FD2-45DB-B665-620BEFF5B80D}" destId="{CD29164B-BFA9-4AF1-83C4-E4087A04C743}" srcOrd="0" destOrd="0" presId="urn:microsoft.com/office/officeart/2005/8/layout/hierarchy1"/>
    <dgm:cxn modelId="{DF28942D-1A74-4F40-82FE-45A7E71F6DD1}" type="presOf" srcId="{74E38522-6929-473B-8573-929B0C438643}" destId="{44559368-E8E4-4204-88BE-C687830A9251}" srcOrd="0" destOrd="0" presId="urn:microsoft.com/office/officeart/2005/8/layout/hierarchy1"/>
    <dgm:cxn modelId="{05ECC936-91E6-4923-B036-1FF6F8A45EBA}" type="presOf" srcId="{AF5C543A-48A7-4126-9CC7-DBA8D62F705B}" destId="{92FBD57F-3CE6-491F-B584-089D2ACF56A6}" srcOrd="0" destOrd="0" presId="urn:microsoft.com/office/officeart/2005/8/layout/hierarchy1"/>
    <dgm:cxn modelId="{25AA34B5-CA02-4DA2-90DF-D3406B9B1000}" type="presOf" srcId="{CD762DE0-0B3E-4C99-AC67-73AFD185012B}" destId="{9B93950C-3F01-499A-A5B5-E01296871098}" srcOrd="0" destOrd="0" presId="urn:microsoft.com/office/officeart/2005/8/layout/hierarchy1"/>
    <dgm:cxn modelId="{FCC2999B-53E6-4D1D-BD4C-86E71C93FD3E}" srcId="{AEC1FCD5-8580-4BB9-900C-2FD664887050}" destId="{A9F37ECD-1FD2-45DB-B665-620BEFF5B80D}" srcOrd="1" destOrd="0" parTransId="{A639E006-6F15-404B-B47F-0B90587182EC}" sibTransId="{B42EE8DB-EB29-48DE-A13B-C3AA1E72FDF1}"/>
    <dgm:cxn modelId="{DB6A2F0A-CE3C-46CE-807B-17D2845D0306}" type="presOf" srcId="{4D03B0A9-A88E-4D75-AE8B-9272ED5BEFBC}" destId="{A9C75187-97C0-46F5-9C91-E68CBD91EF3F}" srcOrd="0" destOrd="0" presId="urn:microsoft.com/office/officeart/2005/8/layout/hierarchy1"/>
    <dgm:cxn modelId="{5861923D-284F-4B8A-B617-70D099EC4146}" type="presOf" srcId="{36832985-F1E6-4227-B342-3C7648CB7FCD}" destId="{B642806E-1BD6-451B-BA20-AD813992FB5B}" srcOrd="0" destOrd="0" presId="urn:microsoft.com/office/officeart/2005/8/layout/hierarchy1"/>
    <dgm:cxn modelId="{B7E0D455-C2E3-442F-BE06-A51B2A32C2A8}" srcId="{7723F34A-BDA1-4346-88ED-540CB2E16636}" destId="{D8718393-80AA-4FA0-9A00-6FE8E568D53F}" srcOrd="5" destOrd="0" parTransId="{AF5C543A-48A7-4126-9CC7-DBA8D62F705B}" sibTransId="{D258B467-1381-4F98-8EF8-D81A00EFCDAF}"/>
    <dgm:cxn modelId="{92681D8A-479D-4F28-B3AE-9EAF0BD6A460}" type="presOf" srcId="{0D7DDBF4-3252-44EC-9FCF-95EA6F141BDE}" destId="{BDE46327-9CA5-43C9-93A2-A7CFE674D1A5}" srcOrd="0" destOrd="0" presId="urn:microsoft.com/office/officeart/2005/8/layout/hierarchy1"/>
    <dgm:cxn modelId="{9AD6EDD9-8DCE-4BE9-A0F1-AE8258B69572}" type="presOf" srcId="{AB24087D-9680-4D83-A40A-856FB4FFAC41}" destId="{5550583D-0536-4E02-BEB3-9567A5145226}" srcOrd="0" destOrd="0" presId="urn:microsoft.com/office/officeart/2005/8/layout/hierarchy1"/>
    <dgm:cxn modelId="{D087D72F-250A-47F6-ADC9-CDF51ED1BDDF}" srcId="{7723F34A-BDA1-4346-88ED-540CB2E16636}" destId="{191D0B7C-72E9-483B-A706-DB49D98648B9}" srcOrd="8" destOrd="0" parTransId="{C14B76BA-8FFF-438B-99B5-7296FC4AE500}" sibTransId="{CC18D688-80CD-4727-A829-2DEE5AD2622E}"/>
    <dgm:cxn modelId="{4E210DA8-14C3-4AE9-8151-261A54B0CB31}" srcId="{0881DA8C-5424-4782-BAF6-3A92EF8B5D01}" destId="{A4128182-F3B7-45FD-AC6D-8846A79F58E2}" srcOrd="1" destOrd="0" parTransId="{7085C9A6-D841-456F-963B-2BE37C241927}" sibTransId="{0394C85A-B7EC-4B2C-A554-186E03ACC33E}"/>
    <dgm:cxn modelId="{745E80DF-45F5-4E31-8C32-F4016979CE5D}" srcId="{7723F34A-BDA1-4346-88ED-540CB2E16636}" destId="{ABF16A0D-69E1-46E1-8AF9-8C5E71DF061A}" srcOrd="7" destOrd="0" parTransId="{D59A23D6-9CB3-400B-B1FF-F383BF84F735}" sibTransId="{208ECC86-3CAC-4AB2-8CBD-5168F73993E6}"/>
    <dgm:cxn modelId="{00D66732-8264-4748-8443-F34C02AAA74D}" srcId="{AEC1FCD5-8580-4BB9-900C-2FD664887050}" destId="{8F753589-D13D-407B-953E-B0EF7A4EFAAF}" srcOrd="4" destOrd="0" parTransId="{906A420D-03DD-4786-A1F3-1A5159F9D4EC}" sibTransId="{621C6A31-29AB-43DE-AEF2-C7FAD7183EBC}"/>
    <dgm:cxn modelId="{67E0D6ED-D096-4824-82BC-E39B50DA18C2}" srcId="{7723F34A-BDA1-4346-88ED-540CB2E16636}" destId="{BB0108C8-AA04-4A29-81FE-2E4A6988386D}" srcOrd="0" destOrd="0" parTransId="{2C4C748E-AA21-44FA-90BB-B36822C0FADE}" sibTransId="{DF73FA2C-AE44-4DD5-BD1B-784891091486}"/>
    <dgm:cxn modelId="{64275AEF-E7E8-4793-8992-266B53140A02}" type="presOf" srcId="{492632DB-AE7F-476D-85DB-E9E2ACA71A5F}" destId="{55B46369-6A46-4350-8284-7325D3FFCBE7}" srcOrd="0" destOrd="0" presId="urn:microsoft.com/office/officeart/2005/8/layout/hierarchy1"/>
    <dgm:cxn modelId="{FEA6A313-4900-4A56-B0F1-021222EEE936}" type="presOf" srcId="{608D023F-DEFB-43FF-A15B-57EC140A2A01}" destId="{165458E5-E736-489B-A1C4-0E3114784AF6}" srcOrd="0" destOrd="0" presId="urn:microsoft.com/office/officeart/2005/8/layout/hierarchy1"/>
    <dgm:cxn modelId="{B1BA72F6-16AE-4F49-B04F-2351CBAE13DE}" type="presOf" srcId="{D59A23D6-9CB3-400B-B1FF-F383BF84F735}" destId="{92C04430-C6CB-4AF1-8EF0-45D2A625F5EA}" srcOrd="0" destOrd="0" presId="urn:microsoft.com/office/officeart/2005/8/layout/hierarchy1"/>
    <dgm:cxn modelId="{F985C0D4-36AD-423F-ACF8-EDE658268EC3}" srcId="{0881DA8C-5424-4782-BAF6-3A92EF8B5D01}" destId="{E4B0173A-2A73-46E3-B649-6040663D14FE}" srcOrd="2" destOrd="0" parTransId="{534F0913-B183-49D6-97F9-5B9F00B872E5}" sibTransId="{E21005AD-18E1-493F-B517-36765A268833}"/>
    <dgm:cxn modelId="{2577CAD4-7259-4F2D-98C1-8EA11CEFF4DA}" srcId="{7723F34A-BDA1-4346-88ED-540CB2E16636}" destId="{8A9BEB41-A113-4D56-8248-E7525E9FD8A7}" srcOrd="10" destOrd="0" parTransId="{7AB73F4E-893B-4CF0-BA27-C97D25A69138}" sibTransId="{3F69F05F-2899-41F6-B69C-8B8F74E653C1}"/>
    <dgm:cxn modelId="{0A9364D4-51B1-410C-922A-A16E707653AC}" type="presOf" srcId="{EE3773B1-36BF-4894-8449-4919093D99A7}" destId="{581501C8-3886-401D-B3BF-3100072CE236}" srcOrd="0" destOrd="0" presId="urn:microsoft.com/office/officeart/2005/8/layout/hierarchy1"/>
    <dgm:cxn modelId="{1784DC43-E528-4CE6-B74C-F6958E129E6E}" type="presOf" srcId="{D94F031C-F0DD-47B8-AFF7-B55E0C22A92C}" destId="{A9142230-935C-4D50-A12D-ED323B05D623}" srcOrd="0" destOrd="0" presId="urn:microsoft.com/office/officeart/2005/8/layout/hierarchy1"/>
    <dgm:cxn modelId="{42E3306B-CEEC-4547-803B-07F6609FCE47}" srcId="{AEC1FCD5-8580-4BB9-900C-2FD664887050}" destId="{D57D688F-4F9D-4DE6-B753-A3E9C640CAA2}" srcOrd="0" destOrd="0" parTransId="{601511F1-3E65-4367-8E28-8750E7302039}" sibTransId="{43B72886-B45D-489F-8C13-52B0FFE66227}"/>
    <dgm:cxn modelId="{E3CFC1F5-D570-4DC0-9813-C022E2569592}" srcId="{8349D533-D950-4FD6-98A6-D8E5A4BFB0CA}" destId="{0025F270-B27F-4F2A-9E6F-37B1E6ACBE5B}" srcOrd="3" destOrd="0" parTransId="{D6F7CDA8-B6F5-4937-AE2D-E2E323063188}" sibTransId="{E6F00589-9D13-4F8C-A76B-FB03B1B22C84}"/>
    <dgm:cxn modelId="{8BC1A1E9-DC89-47C2-A004-8265918D536D}" srcId="{0881DA8C-5424-4782-BAF6-3A92EF8B5D01}" destId="{0D7DDBF4-3252-44EC-9FCF-95EA6F141BDE}" srcOrd="6" destOrd="0" parTransId="{2C925EE5-B5A7-46AC-AE8B-E1BE78922AB9}" sibTransId="{B3B0B1FA-54D0-4E02-84A6-09BCC8D349D8}"/>
    <dgm:cxn modelId="{A1A43B58-BC46-4615-86AB-ED13CEEEC8D0}" type="presOf" srcId="{A4128182-F3B7-45FD-AC6D-8846A79F58E2}" destId="{E2AEDF16-D0B0-4E18-A916-94C8E231C4F7}" srcOrd="0" destOrd="0" presId="urn:microsoft.com/office/officeart/2005/8/layout/hierarchy1"/>
    <dgm:cxn modelId="{57C9F6D3-2BD0-4116-9E0E-9B87F70374B6}" srcId="{7723F34A-BDA1-4346-88ED-540CB2E16636}" destId="{0881DA8C-5424-4782-BAF6-3A92EF8B5D01}" srcOrd="9" destOrd="0" parTransId="{AE96CBFA-D2EF-4271-A88B-519F1DEF4096}" sibTransId="{2F07AB78-AEA0-4276-BE93-FEFA9C408FB1}"/>
    <dgm:cxn modelId="{3775303D-2514-4D0C-8E23-62A6563817FD}" type="presOf" srcId="{7723F34A-BDA1-4346-88ED-540CB2E16636}" destId="{E707219A-6A09-4654-B667-E5F00838253A}" srcOrd="0" destOrd="0" presId="urn:microsoft.com/office/officeart/2005/8/layout/hierarchy1"/>
    <dgm:cxn modelId="{848B3558-05DD-4E40-B8C2-3D2377C0A58A}" type="presOf" srcId="{0881DA8C-5424-4782-BAF6-3A92EF8B5D01}" destId="{4DA6C141-DBE1-4770-BB33-DA2B82C76024}" srcOrd="0" destOrd="0" presId="urn:microsoft.com/office/officeart/2005/8/layout/hierarchy1"/>
    <dgm:cxn modelId="{736D5D74-371E-4634-9DF3-C26A49C91BB5}" type="presOf" srcId="{2C4C748E-AA21-44FA-90BB-B36822C0FADE}" destId="{FB8EA54F-DE72-4F2F-901A-BF58649AD2A4}" srcOrd="0" destOrd="0" presId="urn:microsoft.com/office/officeart/2005/8/layout/hierarchy1"/>
    <dgm:cxn modelId="{31099E8E-D19F-433B-A94A-A2710AC3D6CB}" srcId="{7723F34A-BDA1-4346-88ED-540CB2E16636}" destId="{1873251B-A068-4B23-B097-0F3FB7BD5AD9}" srcOrd="1" destOrd="0" parTransId="{8949F536-BED1-4088-9294-09B3F1E60567}" sibTransId="{F69BF058-91A0-4B4D-A46B-73DC555DA556}"/>
    <dgm:cxn modelId="{19C3A05D-9258-429A-9163-EDE115644953}" srcId="{8349D533-D950-4FD6-98A6-D8E5A4BFB0CA}" destId="{AB24087D-9680-4D83-A40A-856FB4FFAC41}" srcOrd="1" destOrd="0" parTransId="{3F799268-AF1C-4F4E-9C64-534087E63401}" sibTransId="{6322E844-885E-4DD5-A95A-BEE4610C3C2A}"/>
    <dgm:cxn modelId="{3B2268AA-9D5E-4826-A8D3-CA561D5408DE}" type="presOf" srcId="{D3BA722C-3397-4FF7-81B3-63141B28198D}" destId="{35A38462-A43E-428B-98AA-F192D77314C3}" srcOrd="0" destOrd="0" presId="urn:microsoft.com/office/officeart/2005/8/layout/hierarchy1"/>
    <dgm:cxn modelId="{5495D14F-88AA-455F-90A2-EAA27FA99C20}" type="presOf" srcId="{AEC1FCD5-8580-4BB9-900C-2FD664887050}" destId="{4560B7CF-5FD6-4851-B73F-6205286A419B}" srcOrd="0" destOrd="0" presId="urn:microsoft.com/office/officeart/2005/8/layout/hierarchy1"/>
    <dgm:cxn modelId="{CE75585C-02E3-4651-A6FF-3C952544E255}" type="presOf" srcId="{60B42FB1-B390-42B9-BC99-05891C6F2538}" destId="{855745F8-4C25-408D-84EE-4FB4601A3D53}" srcOrd="0" destOrd="0" presId="urn:microsoft.com/office/officeart/2005/8/layout/hierarchy1"/>
    <dgm:cxn modelId="{0A574AD5-A794-48B7-8FAE-E9E0697BBD9A}" type="presOf" srcId="{0025F270-B27F-4F2A-9E6F-37B1E6ACBE5B}" destId="{02476D61-DF7D-4DA2-A52B-9545FA70242D}" srcOrd="0" destOrd="0" presId="urn:microsoft.com/office/officeart/2005/8/layout/hierarchy1"/>
    <dgm:cxn modelId="{85244831-4A0A-4681-8211-AC50164734FB}" type="presOf" srcId="{943AAAD1-F591-416C-B372-3AA37DCF0B41}" destId="{302D9670-8D6C-4354-BFCE-5FE08E439A4D}" srcOrd="0" destOrd="0" presId="urn:microsoft.com/office/officeart/2005/8/layout/hierarchy1"/>
    <dgm:cxn modelId="{614E879A-6A08-47CE-8294-7F0132C450F0}" srcId="{8349D533-D950-4FD6-98A6-D8E5A4BFB0CA}" destId="{26EC4C3B-2734-46AE-A6A6-2C54B894667F}" srcOrd="6" destOrd="0" parTransId="{5F76F7A9-714E-4E28-BACB-6BCEAC6D31CA}" sibTransId="{B42050CF-3404-48CD-84AD-8B95DBA6EBFB}"/>
    <dgm:cxn modelId="{5B9983AB-5203-4278-BAD2-F356BB6377DA}" type="presOf" srcId="{BB2C7169-5BA7-470E-9A6D-D99113D00EAC}" destId="{C4BFF629-B952-449C-9EF5-5F4B87BBFBCE}" srcOrd="0" destOrd="0" presId="urn:microsoft.com/office/officeart/2005/8/layout/hierarchy1"/>
    <dgm:cxn modelId="{DBCB19BB-356C-4F56-A866-7CB841CDBAD5}" srcId="{8F753589-D13D-407B-953E-B0EF7A4EFAAF}" destId="{D40DB356-BC19-4AB4-A773-6985455AA98C}" srcOrd="1" destOrd="0" parTransId="{16B1175A-72CB-4892-9737-B7C1AACC770D}" sibTransId="{4AF367CA-9D09-4828-9B02-1881D99996BB}"/>
    <dgm:cxn modelId="{9586AA92-A1DC-4880-BCE3-986BEBE2D46C}" type="presOf" srcId="{906A420D-03DD-4786-A1F3-1A5159F9D4EC}" destId="{44D19665-150A-4440-B148-CD1B3F893BB3}" srcOrd="0" destOrd="0" presId="urn:microsoft.com/office/officeart/2005/8/layout/hierarchy1"/>
    <dgm:cxn modelId="{9E8795F0-2D80-4AD8-A7A1-8022C7163D8F}" srcId="{8349D533-D950-4FD6-98A6-D8E5A4BFB0CA}" destId="{18AF2658-E09B-47E8-937C-B1F567B68D2B}" srcOrd="0" destOrd="0" parTransId="{AF565E42-F708-4B7C-95DC-E1CB59EAE4C9}" sibTransId="{1CBB9D31-37FD-4A3D-9E91-112148C40C4C}"/>
    <dgm:cxn modelId="{5126AF5C-3442-4D59-A36E-DA5ED0759DF3}" type="presOf" srcId="{534F0913-B183-49D6-97F9-5B9F00B872E5}" destId="{FD598573-5F3E-4A1C-88D5-0DAE50328EAE}" srcOrd="0" destOrd="0" presId="urn:microsoft.com/office/officeart/2005/8/layout/hierarchy1"/>
    <dgm:cxn modelId="{FEB20492-CF82-4E16-A677-BBE4FD791F65}" srcId="{7723F34A-BDA1-4346-88ED-540CB2E16636}" destId="{EA6F33EB-D165-4A17-8A14-FC88D5C63DF1}" srcOrd="2" destOrd="0" parTransId="{7DD8214B-2AE2-4DD5-B4A3-36F975C2D7FD}" sibTransId="{C92EED56-13D3-42A9-81CC-15852F5E58AE}"/>
    <dgm:cxn modelId="{03E4C2D1-3B50-4FA0-B5B6-EF6C82E51199}" type="presOf" srcId="{16B1175A-72CB-4892-9737-B7C1AACC770D}" destId="{FE8B43B6-156A-409D-9742-D0EE1178FF0E}" srcOrd="0" destOrd="0" presId="urn:microsoft.com/office/officeart/2005/8/layout/hierarchy1"/>
    <dgm:cxn modelId="{67821B12-4B6B-4C90-9788-728B6F7711BB}" srcId="{D3BA722C-3397-4FF7-81B3-63141B28198D}" destId="{8349D533-D950-4FD6-98A6-D8E5A4BFB0CA}" srcOrd="0" destOrd="0" parTransId="{BAE91366-1E00-4AD1-AD78-F9B0251D690E}" sibTransId="{9D84849D-E624-4246-86EB-CB850311F4C1}"/>
    <dgm:cxn modelId="{A49F282E-09ED-4A56-B345-A37587609652}" type="presOf" srcId="{F351F6F1-817F-435D-999C-8CBEC03BA711}" destId="{526B5297-7F94-4A7A-BAEC-BA3D984D61B8}" srcOrd="0" destOrd="0" presId="urn:microsoft.com/office/officeart/2005/8/layout/hierarchy1"/>
    <dgm:cxn modelId="{E1B0D2C8-AFAB-4CF1-BA49-949BB722C803}" type="presOf" srcId="{E4B0173A-2A73-46E3-B649-6040663D14FE}" destId="{8F20420C-5649-4A1A-8293-31D0B834B73F}" srcOrd="0" destOrd="0" presId="urn:microsoft.com/office/officeart/2005/8/layout/hierarchy1"/>
    <dgm:cxn modelId="{60D4A8E8-5016-45FC-977B-2938314006D9}" type="presOf" srcId="{8A9BEB41-A113-4D56-8248-E7525E9FD8A7}" destId="{94F3BDDB-6206-483D-915C-C255468D8011}" srcOrd="0" destOrd="0" presId="urn:microsoft.com/office/officeart/2005/8/layout/hierarchy1"/>
    <dgm:cxn modelId="{F4061834-180C-4A77-A953-F68B94BE82F6}" type="presOf" srcId="{DAB437C7-4EE0-43B0-AB8A-7717C53D4605}" destId="{C50F6A5D-FA66-4926-A246-D8EF01A8F2CA}" srcOrd="0" destOrd="0" presId="urn:microsoft.com/office/officeart/2005/8/layout/hierarchy1"/>
    <dgm:cxn modelId="{02BF2BF7-77BA-4D57-B5EE-79B1BAEF0B80}" srcId="{0881DA8C-5424-4782-BAF6-3A92EF8B5D01}" destId="{F351F6F1-817F-435D-999C-8CBEC03BA711}" srcOrd="0" destOrd="0" parTransId="{36832985-F1E6-4227-B342-3C7648CB7FCD}" sibTransId="{251157E9-A814-4616-AEC4-DF746805FF6B}"/>
    <dgm:cxn modelId="{D4F5206C-A024-446E-8150-E0736DDD2304}" type="presParOf" srcId="{35A38462-A43E-428B-98AA-F192D77314C3}" destId="{AEE3E0AB-059B-4930-AB8F-47D18274C1B1}" srcOrd="0" destOrd="0" presId="urn:microsoft.com/office/officeart/2005/8/layout/hierarchy1"/>
    <dgm:cxn modelId="{B2B7E70F-D949-4C03-8535-5ABCBD039387}" type="presParOf" srcId="{AEE3E0AB-059B-4930-AB8F-47D18274C1B1}" destId="{FDAF90F6-3ADD-4737-AD95-035829CC039C}" srcOrd="0" destOrd="0" presId="urn:microsoft.com/office/officeart/2005/8/layout/hierarchy1"/>
    <dgm:cxn modelId="{5484FD10-D479-43DC-B51C-5CC51DABA7DE}" type="presParOf" srcId="{FDAF90F6-3ADD-4737-AD95-035829CC039C}" destId="{E6D44AA9-BFEA-44F7-8142-1421D7EB99F3}" srcOrd="0" destOrd="0" presId="urn:microsoft.com/office/officeart/2005/8/layout/hierarchy1"/>
    <dgm:cxn modelId="{18DAB6A9-F7CE-4797-A266-3B8AB1B8384D}" type="presParOf" srcId="{FDAF90F6-3ADD-4737-AD95-035829CC039C}" destId="{C9E73249-6FE6-451D-B670-391F573DD793}" srcOrd="1" destOrd="0" presId="urn:microsoft.com/office/officeart/2005/8/layout/hierarchy1"/>
    <dgm:cxn modelId="{65DDD784-9753-4997-B686-76B7A595B221}" type="presParOf" srcId="{AEE3E0AB-059B-4930-AB8F-47D18274C1B1}" destId="{183F9092-FE1A-4158-875F-0F1523B7F654}" srcOrd="1" destOrd="0" presId="urn:microsoft.com/office/officeart/2005/8/layout/hierarchy1"/>
    <dgm:cxn modelId="{5DFFC8BC-0891-46EE-B77D-4B5E3A44A57A}" type="presParOf" srcId="{183F9092-FE1A-4158-875F-0F1523B7F654}" destId="{8BBB4DB8-DBD1-420D-91FA-5DA29A2E93B1}" srcOrd="0" destOrd="0" presId="urn:microsoft.com/office/officeart/2005/8/layout/hierarchy1"/>
    <dgm:cxn modelId="{E39AE741-2520-45ED-AF25-50CFCFC74C8D}" type="presParOf" srcId="{183F9092-FE1A-4158-875F-0F1523B7F654}" destId="{08B9DB63-F019-425A-A22E-D83CB51C3469}" srcOrd="1" destOrd="0" presId="urn:microsoft.com/office/officeart/2005/8/layout/hierarchy1"/>
    <dgm:cxn modelId="{9A54B979-E689-47FE-8CFA-9821A11F5C0A}" type="presParOf" srcId="{08B9DB63-F019-425A-A22E-D83CB51C3469}" destId="{A2737C38-D004-4965-B66F-B637E423211A}" srcOrd="0" destOrd="0" presId="urn:microsoft.com/office/officeart/2005/8/layout/hierarchy1"/>
    <dgm:cxn modelId="{F194FF06-8171-42A8-A01E-7C2A0B034CA8}" type="presParOf" srcId="{A2737C38-D004-4965-B66F-B637E423211A}" destId="{D0DAA918-6B44-4396-A79B-A73D46D76A49}" srcOrd="0" destOrd="0" presId="urn:microsoft.com/office/officeart/2005/8/layout/hierarchy1"/>
    <dgm:cxn modelId="{CCF7EB1B-09C1-484C-A232-9F0360246B31}" type="presParOf" srcId="{A2737C38-D004-4965-B66F-B637E423211A}" destId="{7F59E7B8-58C8-48B0-A1DD-828D9EBF8C14}" srcOrd="1" destOrd="0" presId="urn:microsoft.com/office/officeart/2005/8/layout/hierarchy1"/>
    <dgm:cxn modelId="{2FC7B9CA-23BD-4C58-9903-42DCA116FD26}" type="presParOf" srcId="{08B9DB63-F019-425A-A22E-D83CB51C3469}" destId="{B5859986-4882-4051-B293-4C222BA67DAC}" srcOrd="1" destOrd="0" presId="urn:microsoft.com/office/officeart/2005/8/layout/hierarchy1"/>
    <dgm:cxn modelId="{60228AA6-35D8-426D-9B3C-A64C27A830B7}" type="presParOf" srcId="{183F9092-FE1A-4158-875F-0F1523B7F654}" destId="{E4B9849E-2F78-4161-BCD3-B4AC9877F6E7}" srcOrd="2" destOrd="0" presId="urn:microsoft.com/office/officeart/2005/8/layout/hierarchy1"/>
    <dgm:cxn modelId="{1A739309-79AB-41DC-9D19-9ABECAB71839}" type="presParOf" srcId="{183F9092-FE1A-4158-875F-0F1523B7F654}" destId="{9DCD5318-AC39-4744-BB6E-D0BF090B2F2C}" srcOrd="3" destOrd="0" presId="urn:microsoft.com/office/officeart/2005/8/layout/hierarchy1"/>
    <dgm:cxn modelId="{9B0FA567-ED93-4732-A812-0F3CDFC2BE32}" type="presParOf" srcId="{9DCD5318-AC39-4744-BB6E-D0BF090B2F2C}" destId="{7DFB74B4-CA38-4757-8676-0CC776FBBE5C}" srcOrd="0" destOrd="0" presId="urn:microsoft.com/office/officeart/2005/8/layout/hierarchy1"/>
    <dgm:cxn modelId="{167A01F3-543D-4235-98A0-9F56BEDFCCC1}" type="presParOf" srcId="{7DFB74B4-CA38-4757-8676-0CC776FBBE5C}" destId="{138E4EB4-0D2D-4EA9-8D3A-BD91914AF697}" srcOrd="0" destOrd="0" presId="urn:microsoft.com/office/officeart/2005/8/layout/hierarchy1"/>
    <dgm:cxn modelId="{F9B9DCEF-3A4A-48EC-B47B-69505DA56896}" type="presParOf" srcId="{7DFB74B4-CA38-4757-8676-0CC776FBBE5C}" destId="{5550583D-0536-4E02-BEB3-9567A5145226}" srcOrd="1" destOrd="0" presId="urn:microsoft.com/office/officeart/2005/8/layout/hierarchy1"/>
    <dgm:cxn modelId="{49958295-4C31-43C1-BD4E-437B2437FBB1}" type="presParOf" srcId="{9DCD5318-AC39-4744-BB6E-D0BF090B2F2C}" destId="{5D2F1C75-BD66-4AE7-A345-F3F7E5B844CC}" srcOrd="1" destOrd="0" presId="urn:microsoft.com/office/officeart/2005/8/layout/hierarchy1"/>
    <dgm:cxn modelId="{CBEEE9E6-6201-4A64-A246-CD832FB9D0D9}" type="presParOf" srcId="{183F9092-FE1A-4158-875F-0F1523B7F654}" destId="{C05639B6-2228-4416-80DC-F7719E8F6628}" srcOrd="4" destOrd="0" presId="urn:microsoft.com/office/officeart/2005/8/layout/hierarchy1"/>
    <dgm:cxn modelId="{D76ACFDE-64C9-4B28-BD74-80BA5F5C5292}" type="presParOf" srcId="{183F9092-FE1A-4158-875F-0F1523B7F654}" destId="{44F8CCB7-7BA9-4CE4-8899-93F0ECA1C165}" srcOrd="5" destOrd="0" presId="urn:microsoft.com/office/officeart/2005/8/layout/hierarchy1"/>
    <dgm:cxn modelId="{0F9E6424-C463-4A91-88EA-F0C3C60FA6FC}" type="presParOf" srcId="{44F8CCB7-7BA9-4CE4-8899-93F0ECA1C165}" destId="{4F41D953-5F5C-4C00-A606-375B711BBCFF}" srcOrd="0" destOrd="0" presId="urn:microsoft.com/office/officeart/2005/8/layout/hierarchy1"/>
    <dgm:cxn modelId="{944AF8CD-F3EA-417B-97AF-EF63FFC19789}" type="presParOf" srcId="{4F41D953-5F5C-4C00-A606-375B711BBCFF}" destId="{C2A4190B-8731-4CA2-9E9B-2A57E78F89B0}" srcOrd="0" destOrd="0" presId="urn:microsoft.com/office/officeart/2005/8/layout/hierarchy1"/>
    <dgm:cxn modelId="{185E327E-A863-4DD2-AE48-ACE933732D95}" type="presParOf" srcId="{4F41D953-5F5C-4C00-A606-375B711BBCFF}" destId="{E707219A-6A09-4654-B667-E5F00838253A}" srcOrd="1" destOrd="0" presId="urn:microsoft.com/office/officeart/2005/8/layout/hierarchy1"/>
    <dgm:cxn modelId="{6F3DB314-DC52-4AD5-967E-518573BCCFEB}" type="presParOf" srcId="{44F8CCB7-7BA9-4CE4-8899-93F0ECA1C165}" destId="{E2FE01E5-A0F0-4636-B1DC-4C62D13FEF6D}" srcOrd="1" destOrd="0" presId="urn:microsoft.com/office/officeart/2005/8/layout/hierarchy1"/>
    <dgm:cxn modelId="{A709FB6B-32B6-4460-B294-C3A88708D3DC}" type="presParOf" srcId="{E2FE01E5-A0F0-4636-B1DC-4C62D13FEF6D}" destId="{FB8EA54F-DE72-4F2F-901A-BF58649AD2A4}" srcOrd="0" destOrd="0" presId="urn:microsoft.com/office/officeart/2005/8/layout/hierarchy1"/>
    <dgm:cxn modelId="{2286B241-B1B8-48BF-8B01-18B5F245475F}" type="presParOf" srcId="{E2FE01E5-A0F0-4636-B1DC-4C62D13FEF6D}" destId="{ACD9DD2B-B5A9-499B-8FBC-8CFDDD4B8858}" srcOrd="1" destOrd="0" presId="urn:microsoft.com/office/officeart/2005/8/layout/hierarchy1"/>
    <dgm:cxn modelId="{90B520AC-27A1-4B9D-B29E-BFC6D38109CC}" type="presParOf" srcId="{ACD9DD2B-B5A9-499B-8FBC-8CFDDD4B8858}" destId="{0B4E1AD8-F548-45C2-AA2D-0ED0FD44AFF9}" srcOrd="0" destOrd="0" presId="urn:microsoft.com/office/officeart/2005/8/layout/hierarchy1"/>
    <dgm:cxn modelId="{409B0733-62B2-4B79-818D-4B59B71ABA3F}" type="presParOf" srcId="{0B4E1AD8-F548-45C2-AA2D-0ED0FD44AFF9}" destId="{2562A445-493D-4510-9E61-1ABFB5D13917}" srcOrd="0" destOrd="0" presId="urn:microsoft.com/office/officeart/2005/8/layout/hierarchy1"/>
    <dgm:cxn modelId="{44F55D04-83F2-48A2-8E2C-5B2CB842049F}" type="presParOf" srcId="{0B4E1AD8-F548-45C2-AA2D-0ED0FD44AFF9}" destId="{1B347D42-390B-48DA-A44D-A97BDDE9822F}" srcOrd="1" destOrd="0" presId="urn:microsoft.com/office/officeart/2005/8/layout/hierarchy1"/>
    <dgm:cxn modelId="{2267E797-81AE-4504-9EB3-744ECC38F121}" type="presParOf" srcId="{ACD9DD2B-B5A9-499B-8FBC-8CFDDD4B8858}" destId="{3CFA49A3-14A2-414F-B631-9E8C4B2561C3}" srcOrd="1" destOrd="0" presId="urn:microsoft.com/office/officeart/2005/8/layout/hierarchy1"/>
    <dgm:cxn modelId="{D0224667-4E95-4C5B-8CF3-A121D171B0DF}" type="presParOf" srcId="{E2FE01E5-A0F0-4636-B1DC-4C62D13FEF6D}" destId="{788465C3-BA63-46EC-B4D1-7FEB5AF595AC}" srcOrd="2" destOrd="0" presId="urn:microsoft.com/office/officeart/2005/8/layout/hierarchy1"/>
    <dgm:cxn modelId="{6A20CD21-04EA-429F-99E9-11768C5589F4}" type="presParOf" srcId="{E2FE01E5-A0F0-4636-B1DC-4C62D13FEF6D}" destId="{635F89B3-26CD-4E5F-8079-7876FA6F0A89}" srcOrd="3" destOrd="0" presId="urn:microsoft.com/office/officeart/2005/8/layout/hierarchy1"/>
    <dgm:cxn modelId="{1174ABDA-61C5-4BA3-ABAC-7036C8646A7C}" type="presParOf" srcId="{635F89B3-26CD-4E5F-8079-7876FA6F0A89}" destId="{095B93B7-4F19-49EE-9E89-FE5695436E37}" srcOrd="0" destOrd="0" presId="urn:microsoft.com/office/officeart/2005/8/layout/hierarchy1"/>
    <dgm:cxn modelId="{AEB2E564-4F94-44D6-B081-C1465A11C017}" type="presParOf" srcId="{095B93B7-4F19-49EE-9E89-FE5695436E37}" destId="{2386C03A-E712-4554-80A6-0E0CEEED2C6A}" srcOrd="0" destOrd="0" presId="urn:microsoft.com/office/officeart/2005/8/layout/hierarchy1"/>
    <dgm:cxn modelId="{FFA8E108-1EF3-4AA5-9184-307E423771C5}" type="presParOf" srcId="{095B93B7-4F19-49EE-9E89-FE5695436E37}" destId="{4F3DA8D4-B00E-44DE-AD7A-D99C20F504C6}" srcOrd="1" destOrd="0" presId="urn:microsoft.com/office/officeart/2005/8/layout/hierarchy1"/>
    <dgm:cxn modelId="{E8EC2497-CF83-4D15-B062-D8489A16AD2C}" type="presParOf" srcId="{635F89B3-26CD-4E5F-8079-7876FA6F0A89}" destId="{A313E6A1-D329-4578-BB05-902C9F032DCD}" srcOrd="1" destOrd="0" presId="urn:microsoft.com/office/officeart/2005/8/layout/hierarchy1"/>
    <dgm:cxn modelId="{41023F70-ACC2-4B3C-86AC-649BDE51F435}" type="presParOf" srcId="{E2FE01E5-A0F0-4636-B1DC-4C62D13FEF6D}" destId="{0FB8F9F2-F012-4456-9A5D-C34B10EEC594}" srcOrd="4" destOrd="0" presId="urn:microsoft.com/office/officeart/2005/8/layout/hierarchy1"/>
    <dgm:cxn modelId="{971ED3A2-13AD-4DC1-98BA-7DB808CEBEBC}" type="presParOf" srcId="{E2FE01E5-A0F0-4636-B1DC-4C62D13FEF6D}" destId="{F18CDC40-DF5F-493A-8DBF-84AD89D5BB7E}" srcOrd="5" destOrd="0" presId="urn:microsoft.com/office/officeart/2005/8/layout/hierarchy1"/>
    <dgm:cxn modelId="{C14B2C0A-0B6A-49A2-AFDA-5BF673F1A78D}" type="presParOf" srcId="{F18CDC40-DF5F-493A-8DBF-84AD89D5BB7E}" destId="{0033416F-F042-4E91-84A1-3C3726C762FD}" srcOrd="0" destOrd="0" presId="urn:microsoft.com/office/officeart/2005/8/layout/hierarchy1"/>
    <dgm:cxn modelId="{59FFC412-C7D4-4499-8084-9E6E200180E6}" type="presParOf" srcId="{0033416F-F042-4E91-84A1-3C3726C762FD}" destId="{0AAA7A14-B2DE-4454-B834-BF162008ACAE}" srcOrd="0" destOrd="0" presId="urn:microsoft.com/office/officeart/2005/8/layout/hierarchy1"/>
    <dgm:cxn modelId="{751CE033-04AC-49B1-BA25-DCE727A9942E}" type="presParOf" srcId="{0033416F-F042-4E91-84A1-3C3726C762FD}" destId="{CD31F2DD-0C7F-44E2-957C-CAA37535B4A0}" srcOrd="1" destOrd="0" presId="urn:microsoft.com/office/officeart/2005/8/layout/hierarchy1"/>
    <dgm:cxn modelId="{3516822F-4CA2-4682-A9C7-3BCD7223AAD5}" type="presParOf" srcId="{F18CDC40-DF5F-493A-8DBF-84AD89D5BB7E}" destId="{78C179A0-C453-47EA-A25D-41C084C40448}" srcOrd="1" destOrd="0" presId="urn:microsoft.com/office/officeart/2005/8/layout/hierarchy1"/>
    <dgm:cxn modelId="{2FF90AF8-1F76-4D0D-8A02-91A614E00EBB}" type="presParOf" srcId="{E2FE01E5-A0F0-4636-B1DC-4C62D13FEF6D}" destId="{A9142230-935C-4D50-A12D-ED323B05D623}" srcOrd="6" destOrd="0" presId="urn:microsoft.com/office/officeart/2005/8/layout/hierarchy1"/>
    <dgm:cxn modelId="{7784082B-D34C-44A2-9DE3-885E27699F41}" type="presParOf" srcId="{E2FE01E5-A0F0-4636-B1DC-4C62D13FEF6D}" destId="{BCFABDF0-EACD-41E7-A55A-800FD241A965}" srcOrd="7" destOrd="0" presId="urn:microsoft.com/office/officeart/2005/8/layout/hierarchy1"/>
    <dgm:cxn modelId="{8020ACE8-C497-4E59-BCB2-727C0142B1AC}" type="presParOf" srcId="{BCFABDF0-EACD-41E7-A55A-800FD241A965}" destId="{B4AC197E-AD5D-4DE1-A8AE-C4A0A766EC4E}" srcOrd="0" destOrd="0" presId="urn:microsoft.com/office/officeart/2005/8/layout/hierarchy1"/>
    <dgm:cxn modelId="{88684570-C1AA-4CB5-ADB7-E0D857B1A161}" type="presParOf" srcId="{B4AC197E-AD5D-4DE1-A8AE-C4A0A766EC4E}" destId="{AD66BEAA-4BB0-4CDB-AC23-B62583A30DD4}" srcOrd="0" destOrd="0" presId="urn:microsoft.com/office/officeart/2005/8/layout/hierarchy1"/>
    <dgm:cxn modelId="{B501FFE5-219E-470F-94E1-F1DEE1D6BC1C}" type="presParOf" srcId="{B4AC197E-AD5D-4DE1-A8AE-C4A0A766EC4E}" destId="{A9C75187-97C0-46F5-9C91-E68CBD91EF3F}" srcOrd="1" destOrd="0" presId="urn:microsoft.com/office/officeart/2005/8/layout/hierarchy1"/>
    <dgm:cxn modelId="{2FA3B4B8-0018-469C-84D2-2781D3B0BF13}" type="presParOf" srcId="{BCFABDF0-EACD-41E7-A55A-800FD241A965}" destId="{6456E33D-6FE4-43E0-B6F8-CDF5B4368C82}" srcOrd="1" destOrd="0" presId="urn:microsoft.com/office/officeart/2005/8/layout/hierarchy1"/>
    <dgm:cxn modelId="{9325BB14-FF2D-4C63-85A4-36581701035F}" type="presParOf" srcId="{E2FE01E5-A0F0-4636-B1DC-4C62D13FEF6D}" destId="{764AB42F-408A-403D-9B24-CA0D8CDE6638}" srcOrd="8" destOrd="0" presId="urn:microsoft.com/office/officeart/2005/8/layout/hierarchy1"/>
    <dgm:cxn modelId="{88A4CDBF-4091-4B62-A84D-5BA93920D13F}" type="presParOf" srcId="{E2FE01E5-A0F0-4636-B1DC-4C62D13FEF6D}" destId="{C0F6DBAD-E96A-4D36-AED5-DA659D100AE8}" srcOrd="9" destOrd="0" presId="urn:microsoft.com/office/officeart/2005/8/layout/hierarchy1"/>
    <dgm:cxn modelId="{E48DB9A5-B7AE-4E46-A3D2-7AD3A1A9E1F7}" type="presParOf" srcId="{C0F6DBAD-E96A-4D36-AED5-DA659D100AE8}" destId="{922C4CE1-8D21-40C1-9322-0A3C7759D4C0}" srcOrd="0" destOrd="0" presId="urn:microsoft.com/office/officeart/2005/8/layout/hierarchy1"/>
    <dgm:cxn modelId="{EF0CB2A8-3F76-4F29-B804-7BF841AB8C4A}" type="presParOf" srcId="{922C4CE1-8D21-40C1-9322-0A3C7759D4C0}" destId="{3CD147F2-B364-4661-B3AD-EA93B8054856}" srcOrd="0" destOrd="0" presId="urn:microsoft.com/office/officeart/2005/8/layout/hierarchy1"/>
    <dgm:cxn modelId="{2C67AE0E-DF32-4133-A4B6-C6921357ACE8}" type="presParOf" srcId="{922C4CE1-8D21-40C1-9322-0A3C7759D4C0}" destId="{4A29A478-289D-4168-803A-B1DCB686F33D}" srcOrd="1" destOrd="0" presId="urn:microsoft.com/office/officeart/2005/8/layout/hierarchy1"/>
    <dgm:cxn modelId="{E47CCC48-0A38-42B4-89CC-2E7C1709110B}" type="presParOf" srcId="{C0F6DBAD-E96A-4D36-AED5-DA659D100AE8}" destId="{CAEECE97-837E-4743-B100-2175FE7243B1}" srcOrd="1" destOrd="0" presId="urn:microsoft.com/office/officeart/2005/8/layout/hierarchy1"/>
    <dgm:cxn modelId="{E0A3D919-9E1A-4DA7-9940-379F7600397B}" type="presParOf" srcId="{E2FE01E5-A0F0-4636-B1DC-4C62D13FEF6D}" destId="{92FBD57F-3CE6-491F-B584-089D2ACF56A6}" srcOrd="10" destOrd="0" presId="urn:microsoft.com/office/officeart/2005/8/layout/hierarchy1"/>
    <dgm:cxn modelId="{52BC2443-1803-4E0A-9A3C-4D4153E4B047}" type="presParOf" srcId="{E2FE01E5-A0F0-4636-B1DC-4C62D13FEF6D}" destId="{D1BD0C16-C322-4A69-B2FC-16E9469A2516}" srcOrd="11" destOrd="0" presId="urn:microsoft.com/office/officeart/2005/8/layout/hierarchy1"/>
    <dgm:cxn modelId="{BE5DEF13-4C18-4DA1-940C-B55155E39F56}" type="presParOf" srcId="{D1BD0C16-C322-4A69-B2FC-16E9469A2516}" destId="{1E096FEF-80BC-4836-B33B-1A5006A9ACC4}" srcOrd="0" destOrd="0" presId="urn:microsoft.com/office/officeart/2005/8/layout/hierarchy1"/>
    <dgm:cxn modelId="{8BCA5D3B-2A24-45C8-9445-ED75079E54D0}" type="presParOf" srcId="{1E096FEF-80BC-4836-B33B-1A5006A9ACC4}" destId="{DCFC5DC1-A71D-43FE-8407-ACC074A731E3}" srcOrd="0" destOrd="0" presId="urn:microsoft.com/office/officeart/2005/8/layout/hierarchy1"/>
    <dgm:cxn modelId="{6E999C36-78DF-49E5-ABD5-7D7EE746241A}" type="presParOf" srcId="{1E096FEF-80BC-4836-B33B-1A5006A9ACC4}" destId="{0B52F9D6-1C4D-4F5A-980E-73B1BBFD1DCE}" srcOrd="1" destOrd="0" presId="urn:microsoft.com/office/officeart/2005/8/layout/hierarchy1"/>
    <dgm:cxn modelId="{76D589E4-8CE5-41AA-944D-A6F752C55906}" type="presParOf" srcId="{D1BD0C16-C322-4A69-B2FC-16E9469A2516}" destId="{987781A7-ABEE-4907-9E3A-316B9A7AF73A}" srcOrd="1" destOrd="0" presId="urn:microsoft.com/office/officeart/2005/8/layout/hierarchy1"/>
    <dgm:cxn modelId="{4419B317-F7DB-4CCE-B375-6EA42E55B3F2}" type="presParOf" srcId="{E2FE01E5-A0F0-4636-B1DC-4C62D13FEF6D}" destId="{89A56E32-AEFF-4CF2-BAF6-6F8F07546EA8}" srcOrd="12" destOrd="0" presId="urn:microsoft.com/office/officeart/2005/8/layout/hierarchy1"/>
    <dgm:cxn modelId="{0CB9A411-F5B3-4A0B-86D7-ECC53A5BA557}" type="presParOf" srcId="{E2FE01E5-A0F0-4636-B1DC-4C62D13FEF6D}" destId="{16EF6453-5B59-45D4-93E5-CE955C39D9E4}" srcOrd="13" destOrd="0" presId="urn:microsoft.com/office/officeart/2005/8/layout/hierarchy1"/>
    <dgm:cxn modelId="{313B49E1-1BA1-436C-B086-B37CC4780280}" type="presParOf" srcId="{16EF6453-5B59-45D4-93E5-CE955C39D9E4}" destId="{E1B3611A-E388-417C-B128-027D1266375D}" srcOrd="0" destOrd="0" presId="urn:microsoft.com/office/officeart/2005/8/layout/hierarchy1"/>
    <dgm:cxn modelId="{971A3B38-6551-4B77-A4AB-A34869BB8F54}" type="presParOf" srcId="{E1B3611A-E388-417C-B128-027D1266375D}" destId="{0FAEFAB8-302D-4516-8816-518CDD8162FA}" srcOrd="0" destOrd="0" presId="urn:microsoft.com/office/officeart/2005/8/layout/hierarchy1"/>
    <dgm:cxn modelId="{81DE2B68-0796-43BB-ABB6-B3CBA74D1523}" type="presParOf" srcId="{E1B3611A-E388-417C-B128-027D1266375D}" destId="{855745F8-4C25-408D-84EE-4FB4601A3D53}" srcOrd="1" destOrd="0" presId="urn:microsoft.com/office/officeart/2005/8/layout/hierarchy1"/>
    <dgm:cxn modelId="{15D66A2A-56B6-4638-BB54-A6B165343F01}" type="presParOf" srcId="{16EF6453-5B59-45D4-93E5-CE955C39D9E4}" destId="{AB6DC94A-C73D-47F9-BC1B-75AD081D4557}" srcOrd="1" destOrd="0" presId="urn:microsoft.com/office/officeart/2005/8/layout/hierarchy1"/>
    <dgm:cxn modelId="{F4CC8C75-6E3A-408C-8A4D-53FB091C7766}" type="presParOf" srcId="{E2FE01E5-A0F0-4636-B1DC-4C62D13FEF6D}" destId="{92C04430-C6CB-4AF1-8EF0-45D2A625F5EA}" srcOrd="14" destOrd="0" presId="urn:microsoft.com/office/officeart/2005/8/layout/hierarchy1"/>
    <dgm:cxn modelId="{25787E49-8A95-4AC7-85DB-3178DA23F9CF}" type="presParOf" srcId="{E2FE01E5-A0F0-4636-B1DC-4C62D13FEF6D}" destId="{1C044E03-6C84-411B-9CD0-129D1E4D3EDE}" srcOrd="15" destOrd="0" presId="urn:microsoft.com/office/officeart/2005/8/layout/hierarchy1"/>
    <dgm:cxn modelId="{9E300CF6-1691-41B6-BDA4-C838D88FD865}" type="presParOf" srcId="{1C044E03-6C84-411B-9CD0-129D1E4D3EDE}" destId="{E12F36B6-8DAD-4FC2-A118-38BE75417EA7}" srcOrd="0" destOrd="0" presId="urn:microsoft.com/office/officeart/2005/8/layout/hierarchy1"/>
    <dgm:cxn modelId="{2F0B8DB0-CB35-4254-A83F-E77FF107E32C}" type="presParOf" srcId="{E12F36B6-8DAD-4FC2-A118-38BE75417EA7}" destId="{1BDFAA6B-21CC-4755-A732-379866EF2460}" srcOrd="0" destOrd="0" presId="urn:microsoft.com/office/officeart/2005/8/layout/hierarchy1"/>
    <dgm:cxn modelId="{4C2E1EE2-9271-4F4E-A5D9-0968F81257CB}" type="presParOf" srcId="{E12F36B6-8DAD-4FC2-A118-38BE75417EA7}" destId="{E99AA1B7-FD1F-4D22-9BAB-A2B241B37B6C}" srcOrd="1" destOrd="0" presId="urn:microsoft.com/office/officeart/2005/8/layout/hierarchy1"/>
    <dgm:cxn modelId="{5A4D46FC-5DF4-4719-B7D4-2D4A46C84638}" type="presParOf" srcId="{1C044E03-6C84-411B-9CD0-129D1E4D3EDE}" destId="{65B098F5-A243-4DE9-B000-A8C5F8797816}" srcOrd="1" destOrd="0" presId="urn:microsoft.com/office/officeart/2005/8/layout/hierarchy1"/>
    <dgm:cxn modelId="{1591F803-DFBF-4F0D-9A30-3B6182A543A6}" type="presParOf" srcId="{E2FE01E5-A0F0-4636-B1DC-4C62D13FEF6D}" destId="{59B18AED-5409-42DB-B63D-FAD737F246D3}" srcOrd="16" destOrd="0" presId="urn:microsoft.com/office/officeart/2005/8/layout/hierarchy1"/>
    <dgm:cxn modelId="{2C25719D-FB41-4560-9550-CF3617AE0DA3}" type="presParOf" srcId="{E2FE01E5-A0F0-4636-B1DC-4C62D13FEF6D}" destId="{D0DC5DF5-BBB9-4BE5-84BC-2CFBF7F4FE3D}" srcOrd="17" destOrd="0" presId="urn:microsoft.com/office/officeart/2005/8/layout/hierarchy1"/>
    <dgm:cxn modelId="{B4011834-2438-49C9-9258-725EC42FED3A}" type="presParOf" srcId="{D0DC5DF5-BBB9-4BE5-84BC-2CFBF7F4FE3D}" destId="{C28ABD98-954D-4E02-8D34-259EBADD2A04}" srcOrd="0" destOrd="0" presId="urn:microsoft.com/office/officeart/2005/8/layout/hierarchy1"/>
    <dgm:cxn modelId="{37E43D36-0AF4-4A80-BDC4-3366F05B2640}" type="presParOf" srcId="{C28ABD98-954D-4E02-8D34-259EBADD2A04}" destId="{A966B20A-59DA-4F81-88AE-5A48BE0DE7E3}" srcOrd="0" destOrd="0" presId="urn:microsoft.com/office/officeart/2005/8/layout/hierarchy1"/>
    <dgm:cxn modelId="{1498E6FE-4E5C-411E-930A-13F096C15965}" type="presParOf" srcId="{C28ABD98-954D-4E02-8D34-259EBADD2A04}" destId="{6C229D64-0066-4E40-8A86-03F9E1EE4936}" srcOrd="1" destOrd="0" presId="urn:microsoft.com/office/officeart/2005/8/layout/hierarchy1"/>
    <dgm:cxn modelId="{FE2C566D-DE6D-405F-9FD8-D2AB9BD98342}" type="presParOf" srcId="{D0DC5DF5-BBB9-4BE5-84BC-2CFBF7F4FE3D}" destId="{052B6CE4-5716-4F0D-9338-55A1FB12B1A8}" srcOrd="1" destOrd="0" presId="urn:microsoft.com/office/officeart/2005/8/layout/hierarchy1"/>
    <dgm:cxn modelId="{04B8A9DE-2DE8-483F-989D-F35F56C0451E}" type="presParOf" srcId="{E2FE01E5-A0F0-4636-B1DC-4C62D13FEF6D}" destId="{9106354F-DE89-49DB-9BCF-2623199FFB97}" srcOrd="18" destOrd="0" presId="urn:microsoft.com/office/officeart/2005/8/layout/hierarchy1"/>
    <dgm:cxn modelId="{EBBE60A8-21CD-4174-BFC4-FACC0CB4B17A}" type="presParOf" srcId="{E2FE01E5-A0F0-4636-B1DC-4C62D13FEF6D}" destId="{A72F4D0D-0439-4169-9CBB-0E026403E6FA}" srcOrd="19" destOrd="0" presId="urn:microsoft.com/office/officeart/2005/8/layout/hierarchy1"/>
    <dgm:cxn modelId="{D4E038CB-C05D-4597-BF58-F82AC309CF2D}" type="presParOf" srcId="{A72F4D0D-0439-4169-9CBB-0E026403E6FA}" destId="{F71FCD2B-6EFF-48BC-9232-83155FA9AC1E}" srcOrd="0" destOrd="0" presId="urn:microsoft.com/office/officeart/2005/8/layout/hierarchy1"/>
    <dgm:cxn modelId="{07338931-3A11-4D01-96DA-AD7CFBB2A894}" type="presParOf" srcId="{F71FCD2B-6EFF-48BC-9232-83155FA9AC1E}" destId="{26843B59-E474-418D-A852-B3C4311D1411}" srcOrd="0" destOrd="0" presId="urn:microsoft.com/office/officeart/2005/8/layout/hierarchy1"/>
    <dgm:cxn modelId="{3B02F559-8D3C-4261-8F92-263C25CAAA7C}" type="presParOf" srcId="{F71FCD2B-6EFF-48BC-9232-83155FA9AC1E}" destId="{4DA6C141-DBE1-4770-BB33-DA2B82C76024}" srcOrd="1" destOrd="0" presId="urn:microsoft.com/office/officeart/2005/8/layout/hierarchy1"/>
    <dgm:cxn modelId="{9D24D72C-6B46-4F2F-9855-E84FD355DC2B}" type="presParOf" srcId="{A72F4D0D-0439-4169-9CBB-0E026403E6FA}" destId="{3F140B4B-2C32-48CB-A6BD-5C4434740287}" srcOrd="1" destOrd="0" presId="urn:microsoft.com/office/officeart/2005/8/layout/hierarchy1"/>
    <dgm:cxn modelId="{93FB3E48-C683-45A1-BE6D-38813F8849BC}" type="presParOf" srcId="{3F140B4B-2C32-48CB-A6BD-5C4434740287}" destId="{B642806E-1BD6-451B-BA20-AD813992FB5B}" srcOrd="0" destOrd="0" presId="urn:microsoft.com/office/officeart/2005/8/layout/hierarchy1"/>
    <dgm:cxn modelId="{269F7AB6-2AD8-4E2F-BBFB-345DBE396084}" type="presParOf" srcId="{3F140B4B-2C32-48CB-A6BD-5C4434740287}" destId="{850EBEEA-0101-4A89-A80C-B0E1C1E54202}" srcOrd="1" destOrd="0" presId="urn:microsoft.com/office/officeart/2005/8/layout/hierarchy1"/>
    <dgm:cxn modelId="{E4A63814-263C-45C2-882E-C069F66EB470}" type="presParOf" srcId="{850EBEEA-0101-4A89-A80C-B0E1C1E54202}" destId="{B30A36A7-E753-4F5C-948F-24B8FBF0C432}" srcOrd="0" destOrd="0" presId="urn:microsoft.com/office/officeart/2005/8/layout/hierarchy1"/>
    <dgm:cxn modelId="{BE3E787C-049A-4703-9B1A-9DDFE39A8FA0}" type="presParOf" srcId="{B30A36A7-E753-4F5C-948F-24B8FBF0C432}" destId="{1B9D02FB-3679-41BE-89A1-FC8268FE1145}" srcOrd="0" destOrd="0" presId="urn:microsoft.com/office/officeart/2005/8/layout/hierarchy1"/>
    <dgm:cxn modelId="{8490CAB2-6706-4294-B83D-27BA90DD9C54}" type="presParOf" srcId="{B30A36A7-E753-4F5C-948F-24B8FBF0C432}" destId="{526B5297-7F94-4A7A-BAEC-BA3D984D61B8}" srcOrd="1" destOrd="0" presId="urn:microsoft.com/office/officeart/2005/8/layout/hierarchy1"/>
    <dgm:cxn modelId="{2C2ADFD0-8B1E-40EF-8786-4FC968C50128}" type="presParOf" srcId="{850EBEEA-0101-4A89-A80C-B0E1C1E54202}" destId="{F17C355D-B1AD-4157-8263-D53CE91FA507}" srcOrd="1" destOrd="0" presId="urn:microsoft.com/office/officeart/2005/8/layout/hierarchy1"/>
    <dgm:cxn modelId="{7FD24E06-56F9-4BB0-900A-FE9148814747}" type="presParOf" srcId="{3F140B4B-2C32-48CB-A6BD-5C4434740287}" destId="{059CE82D-CB74-4FEB-BE81-18A6B9903467}" srcOrd="2" destOrd="0" presId="urn:microsoft.com/office/officeart/2005/8/layout/hierarchy1"/>
    <dgm:cxn modelId="{8A267591-306C-425C-A3DF-390CDA1C294E}" type="presParOf" srcId="{3F140B4B-2C32-48CB-A6BD-5C4434740287}" destId="{6F922235-C917-4E0F-B0B7-F002726D8D21}" srcOrd="3" destOrd="0" presId="urn:microsoft.com/office/officeart/2005/8/layout/hierarchy1"/>
    <dgm:cxn modelId="{E0B51845-8EA5-4161-A430-82C4391C3F59}" type="presParOf" srcId="{6F922235-C917-4E0F-B0B7-F002726D8D21}" destId="{4355DFD6-1AAC-449B-BBEF-2D9FEA0A67D1}" srcOrd="0" destOrd="0" presId="urn:microsoft.com/office/officeart/2005/8/layout/hierarchy1"/>
    <dgm:cxn modelId="{6F788C9E-391A-453F-9F06-B711DE65ACF7}" type="presParOf" srcId="{4355DFD6-1AAC-449B-BBEF-2D9FEA0A67D1}" destId="{FFB30337-1B88-429D-A4F0-3301EDCB122B}" srcOrd="0" destOrd="0" presId="urn:microsoft.com/office/officeart/2005/8/layout/hierarchy1"/>
    <dgm:cxn modelId="{9EF60D4B-D74B-4229-ACF8-B5AF4E13DF30}" type="presParOf" srcId="{4355DFD6-1AAC-449B-BBEF-2D9FEA0A67D1}" destId="{E2AEDF16-D0B0-4E18-A916-94C8E231C4F7}" srcOrd="1" destOrd="0" presId="urn:microsoft.com/office/officeart/2005/8/layout/hierarchy1"/>
    <dgm:cxn modelId="{951157AC-0C83-4BA5-B88C-5FAA170A2EFF}" type="presParOf" srcId="{6F922235-C917-4E0F-B0B7-F002726D8D21}" destId="{BD965EF8-DEBF-44BA-AA37-A73D36EBFE59}" srcOrd="1" destOrd="0" presId="urn:microsoft.com/office/officeart/2005/8/layout/hierarchy1"/>
    <dgm:cxn modelId="{E6B58188-A6FC-42E6-BE34-077E38EA0C93}" type="presParOf" srcId="{3F140B4B-2C32-48CB-A6BD-5C4434740287}" destId="{FD598573-5F3E-4A1C-88D5-0DAE50328EAE}" srcOrd="4" destOrd="0" presId="urn:microsoft.com/office/officeart/2005/8/layout/hierarchy1"/>
    <dgm:cxn modelId="{557571DE-205A-4158-9956-7133ED01AD07}" type="presParOf" srcId="{3F140B4B-2C32-48CB-A6BD-5C4434740287}" destId="{16A62193-86D2-46C6-A29C-2F0978B3BB30}" srcOrd="5" destOrd="0" presId="urn:microsoft.com/office/officeart/2005/8/layout/hierarchy1"/>
    <dgm:cxn modelId="{9D60E7F7-09D6-4236-8AB4-6D89666CBE15}" type="presParOf" srcId="{16A62193-86D2-46C6-A29C-2F0978B3BB30}" destId="{44330CD9-9F5C-4B0B-8C7D-53BD699BB617}" srcOrd="0" destOrd="0" presId="urn:microsoft.com/office/officeart/2005/8/layout/hierarchy1"/>
    <dgm:cxn modelId="{7608D672-6012-4A01-8A31-16A104AFE034}" type="presParOf" srcId="{44330CD9-9F5C-4B0B-8C7D-53BD699BB617}" destId="{C55F6E39-F2C0-4F54-941A-D0D0B61298C3}" srcOrd="0" destOrd="0" presId="urn:microsoft.com/office/officeart/2005/8/layout/hierarchy1"/>
    <dgm:cxn modelId="{EB609DF2-38CB-49A5-9F97-0CC001F5973A}" type="presParOf" srcId="{44330CD9-9F5C-4B0B-8C7D-53BD699BB617}" destId="{8F20420C-5649-4A1A-8293-31D0B834B73F}" srcOrd="1" destOrd="0" presId="urn:microsoft.com/office/officeart/2005/8/layout/hierarchy1"/>
    <dgm:cxn modelId="{D008F657-ECD1-43A2-8EE6-D947E4DABCF1}" type="presParOf" srcId="{16A62193-86D2-46C6-A29C-2F0978B3BB30}" destId="{E89DCFC6-65CF-4012-B3B4-8974587145CC}" srcOrd="1" destOrd="0" presId="urn:microsoft.com/office/officeart/2005/8/layout/hierarchy1"/>
    <dgm:cxn modelId="{65900D1C-66EC-4BAD-BE88-00675D048E1F}" type="presParOf" srcId="{3F140B4B-2C32-48CB-A6BD-5C4434740287}" destId="{9B93950C-3F01-499A-A5B5-E01296871098}" srcOrd="6" destOrd="0" presId="urn:microsoft.com/office/officeart/2005/8/layout/hierarchy1"/>
    <dgm:cxn modelId="{73E44B1A-3CAB-43AF-BC5B-9D8F2F752EB3}" type="presParOf" srcId="{3F140B4B-2C32-48CB-A6BD-5C4434740287}" destId="{CAF0775B-207D-4CAD-89C2-659862784BBA}" srcOrd="7" destOrd="0" presId="urn:microsoft.com/office/officeart/2005/8/layout/hierarchy1"/>
    <dgm:cxn modelId="{3A7F7024-8E49-40F0-8DDF-13D204B4C2BE}" type="presParOf" srcId="{CAF0775B-207D-4CAD-89C2-659862784BBA}" destId="{28ED092A-BCF9-4BA1-9D15-326E45A56808}" srcOrd="0" destOrd="0" presId="urn:microsoft.com/office/officeart/2005/8/layout/hierarchy1"/>
    <dgm:cxn modelId="{654A4E8A-B604-4095-8C7E-0F764D1ED890}" type="presParOf" srcId="{28ED092A-BCF9-4BA1-9D15-326E45A56808}" destId="{BEC253B3-FFBB-4348-9BF9-E1A13EEF9D5F}" srcOrd="0" destOrd="0" presId="urn:microsoft.com/office/officeart/2005/8/layout/hierarchy1"/>
    <dgm:cxn modelId="{DD79A29D-5E60-421A-AD84-9808E43A38B6}" type="presParOf" srcId="{28ED092A-BCF9-4BA1-9D15-326E45A56808}" destId="{302D9670-8D6C-4354-BFCE-5FE08E439A4D}" srcOrd="1" destOrd="0" presId="urn:microsoft.com/office/officeart/2005/8/layout/hierarchy1"/>
    <dgm:cxn modelId="{1FC92DCC-58D0-4179-A9D9-835218D1A8C4}" type="presParOf" srcId="{CAF0775B-207D-4CAD-89C2-659862784BBA}" destId="{4EFB6EFE-9F40-4B61-891F-F1854AABD716}" srcOrd="1" destOrd="0" presId="urn:microsoft.com/office/officeart/2005/8/layout/hierarchy1"/>
    <dgm:cxn modelId="{924ADB66-3251-435B-A536-E6BE1122289B}" type="presParOf" srcId="{3F140B4B-2C32-48CB-A6BD-5C4434740287}" destId="{0D1B4F4C-BD21-4EF8-895E-A094AE3CF40F}" srcOrd="8" destOrd="0" presId="urn:microsoft.com/office/officeart/2005/8/layout/hierarchy1"/>
    <dgm:cxn modelId="{DFDC0435-8EA5-4152-992D-A71DFA6AFFDB}" type="presParOf" srcId="{3F140B4B-2C32-48CB-A6BD-5C4434740287}" destId="{B8C6E48A-B278-4E07-BADD-325683299C85}" srcOrd="9" destOrd="0" presId="urn:microsoft.com/office/officeart/2005/8/layout/hierarchy1"/>
    <dgm:cxn modelId="{9321EEEE-E477-420F-A134-84E5DA62FB07}" type="presParOf" srcId="{B8C6E48A-B278-4E07-BADD-325683299C85}" destId="{FB18E81A-02EB-4437-9453-6E47F3227A58}" srcOrd="0" destOrd="0" presId="urn:microsoft.com/office/officeart/2005/8/layout/hierarchy1"/>
    <dgm:cxn modelId="{7AF5A591-2351-41E7-A726-71CA06144F2E}" type="presParOf" srcId="{FB18E81A-02EB-4437-9453-6E47F3227A58}" destId="{7169569F-71FC-4A69-B70B-2E1C97FA2C03}" srcOrd="0" destOrd="0" presId="urn:microsoft.com/office/officeart/2005/8/layout/hierarchy1"/>
    <dgm:cxn modelId="{F4EEDC97-307B-4356-8A9E-5201DFAD2262}" type="presParOf" srcId="{FB18E81A-02EB-4437-9453-6E47F3227A58}" destId="{581501C8-3886-401D-B3BF-3100072CE236}" srcOrd="1" destOrd="0" presId="urn:microsoft.com/office/officeart/2005/8/layout/hierarchy1"/>
    <dgm:cxn modelId="{6EED42B7-B415-47A6-882C-9F7E9803AA10}" type="presParOf" srcId="{B8C6E48A-B278-4E07-BADD-325683299C85}" destId="{D6CF9992-C9D9-46DF-934F-4EFEB6952B80}" srcOrd="1" destOrd="0" presId="urn:microsoft.com/office/officeart/2005/8/layout/hierarchy1"/>
    <dgm:cxn modelId="{3EFE818B-75B7-456B-A022-255AB24B8EC1}" type="presParOf" srcId="{3F140B4B-2C32-48CB-A6BD-5C4434740287}" destId="{12F25E50-E657-4ADB-8783-FFEAF856F122}" srcOrd="10" destOrd="0" presId="urn:microsoft.com/office/officeart/2005/8/layout/hierarchy1"/>
    <dgm:cxn modelId="{68512452-7A0D-45F8-AA82-71719185DA1A}" type="presParOf" srcId="{3F140B4B-2C32-48CB-A6BD-5C4434740287}" destId="{8C556164-3A76-4257-9C82-352543C24A74}" srcOrd="11" destOrd="0" presId="urn:microsoft.com/office/officeart/2005/8/layout/hierarchy1"/>
    <dgm:cxn modelId="{A58BC971-5214-43D8-B64B-3479ECECD5B3}" type="presParOf" srcId="{8C556164-3A76-4257-9C82-352543C24A74}" destId="{8844D088-059F-46E6-A32D-7C267C6DC029}" srcOrd="0" destOrd="0" presId="urn:microsoft.com/office/officeart/2005/8/layout/hierarchy1"/>
    <dgm:cxn modelId="{01F57356-960F-4AC2-A493-DA664D8BA9CF}" type="presParOf" srcId="{8844D088-059F-46E6-A32D-7C267C6DC029}" destId="{AA16DBD1-3818-444B-8D64-3D459AFD8324}" srcOrd="0" destOrd="0" presId="urn:microsoft.com/office/officeart/2005/8/layout/hierarchy1"/>
    <dgm:cxn modelId="{CBD00738-A5CC-4E92-8183-85FF62C08A40}" type="presParOf" srcId="{8844D088-059F-46E6-A32D-7C267C6DC029}" destId="{4560B7CF-5FD6-4851-B73F-6205286A419B}" srcOrd="1" destOrd="0" presId="urn:microsoft.com/office/officeart/2005/8/layout/hierarchy1"/>
    <dgm:cxn modelId="{68CB45B0-94D8-4174-9813-DE50D5FCB724}" type="presParOf" srcId="{8C556164-3A76-4257-9C82-352543C24A74}" destId="{75232B98-0496-41C5-9A7A-CD053DB780A1}" srcOrd="1" destOrd="0" presId="urn:microsoft.com/office/officeart/2005/8/layout/hierarchy1"/>
    <dgm:cxn modelId="{965E3BB2-72D5-4694-AA2B-B92A8141DA5F}" type="presParOf" srcId="{75232B98-0496-41C5-9A7A-CD053DB780A1}" destId="{E494CDAD-B491-4AA6-9BD8-0A93580E3529}" srcOrd="0" destOrd="0" presId="urn:microsoft.com/office/officeart/2005/8/layout/hierarchy1"/>
    <dgm:cxn modelId="{AF403258-D0AE-48B7-8E76-5B7E7CECD6C7}" type="presParOf" srcId="{75232B98-0496-41C5-9A7A-CD053DB780A1}" destId="{D9AF5D52-0A1C-41E6-8B6C-BE396C27410C}" srcOrd="1" destOrd="0" presId="urn:microsoft.com/office/officeart/2005/8/layout/hierarchy1"/>
    <dgm:cxn modelId="{4F94BC87-03AF-450A-A1D7-EF849CEBE417}" type="presParOf" srcId="{D9AF5D52-0A1C-41E6-8B6C-BE396C27410C}" destId="{B80AEB76-0F19-4495-8636-446C5F3C28C0}" srcOrd="0" destOrd="0" presId="urn:microsoft.com/office/officeart/2005/8/layout/hierarchy1"/>
    <dgm:cxn modelId="{2C1AAD27-D6E8-451F-8BC6-8F775EC123C9}" type="presParOf" srcId="{B80AEB76-0F19-4495-8636-446C5F3C28C0}" destId="{A813682D-D081-420B-9052-3836A4F281EF}" srcOrd="0" destOrd="0" presId="urn:microsoft.com/office/officeart/2005/8/layout/hierarchy1"/>
    <dgm:cxn modelId="{297BD52F-DCA2-4E1C-BF35-001B6349B0E6}" type="presParOf" srcId="{B80AEB76-0F19-4495-8636-446C5F3C28C0}" destId="{63153725-4F45-4623-8318-52955AB0A8E6}" srcOrd="1" destOrd="0" presId="urn:microsoft.com/office/officeart/2005/8/layout/hierarchy1"/>
    <dgm:cxn modelId="{AC0820FA-2293-4B65-89BA-6308145115A0}" type="presParOf" srcId="{D9AF5D52-0A1C-41E6-8B6C-BE396C27410C}" destId="{158BF2FD-2624-47AC-B22D-4ACB2ED125C1}" srcOrd="1" destOrd="0" presId="urn:microsoft.com/office/officeart/2005/8/layout/hierarchy1"/>
    <dgm:cxn modelId="{32EF6F4A-E180-4B39-B29A-841E9E483F3F}" type="presParOf" srcId="{75232B98-0496-41C5-9A7A-CD053DB780A1}" destId="{C21C76E2-2D2C-45A7-AD94-6AF47750E0EC}" srcOrd="2" destOrd="0" presId="urn:microsoft.com/office/officeart/2005/8/layout/hierarchy1"/>
    <dgm:cxn modelId="{1B1460C5-E594-4667-9756-97898B0C8296}" type="presParOf" srcId="{75232B98-0496-41C5-9A7A-CD053DB780A1}" destId="{E135AE1E-252D-42A3-A510-09B6A380D967}" srcOrd="3" destOrd="0" presId="urn:microsoft.com/office/officeart/2005/8/layout/hierarchy1"/>
    <dgm:cxn modelId="{70CACFA6-3B34-4FC6-A23E-319977ECC893}" type="presParOf" srcId="{E135AE1E-252D-42A3-A510-09B6A380D967}" destId="{6FA963D6-9A32-4A46-89B6-49FE6FB78419}" srcOrd="0" destOrd="0" presId="urn:microsoft.com/office/officeart/2005/8/layout/hierarchy1"/>
    <dgm:cxn modelId="{0E37FCD9-2720-411E-986A-D23A526C3256}" type="presParOf" srcId="{6FA963D6-9A32-4A46-89B6-49FE6FB78419}" destId="{41BD957B-C099-4496-9857-4172736E7269}" srcOrd="0" destOrd="0" presId="urn:microsoft.com/office/officeart/2005/8/layout/hierarchy1"/>
    <dgm:cxn modelId="{9B6AE139-80FB-43A8-ADE4-631F2C004710}" type="presParOf" srcId="{6FA963D6-9A32-4A46-89B6-49FE6FB78419}" destId="{CD29164B-BFA9-4AF1-83C4-E4087A04C743}" srcOrd="1" destOrd="0" presId="urn:microsoft.com/office/officeart/2005/8/layout/hierarchy1"/>
    <dgm:cxn modelId="{73E3BED3-C6CA-402D-A8E1-DEAF7941A2B8}" type="presParOf" srcId="{E135AE1E-252D-42A3-A510-09B6A380D967}" destId="{6DD297D6-9229-403F-B43C-8132261F4095}" srcOrd="1" destOrd="0" presId="urn:microsoft.com/office/officeart/2005/8/layout/hierarchy1"/>
    <dgm:cxn modelId="{2C4B419B-3D56-4466-92C2-B7EB65BD7728}" type="presParOf" srcId="{75232B98-0496-41C5-9A7A-CD053DB780A1}" destId="{D0DC593A-E2CE-43F7-BDFE-8DDB1E3588CB}" srcOrd="4" destOrd="0" presId="urn:microsoft.com/office/officeart/2005/8/layout/hierarchy1"/>
    <dgm:cxn modelId="{CF352267-884E-412B-811F-C8AFD5309FD6}" type="presParOf" srcId="{75232B98-0496-41C5-9A7A-CD053DB780A1}" destId="{C233F2F5-1915-4D87-9590-598E00A85AAB}" srcOrd="5" destOrd="0" presId="urn:microsoft.com/office/officeart/2005/8/layout/hierarchy1"/>
    <dgm:cxn modelId="{7F4E684B-08D9-40F4-AE13-F9C5DA570B51}" type="presParOf" srcId="{C233F2F5-1915-4D87-9590-598E00A85AAB}" destId="{9210EDF4-4BF0-45A3-B307-7537FD7533EB}" srcOrd="0" destOrd="0" presId="urn:microsoft.com/office/officeart/2005/8/layout/hierarchy1"/>
    <dgm:cxn modelId="{F438A491-078A-4361-B749-8B663BBFF1D5}" type="presParOf" srcId="{9210EDF4-4BF0-45A3-B307-7537FD7533EB}" destId="{20D49931-2B90-4C8B-9E94-4FCC11EFE02B}" srcOrd="0" destOrd="0" presId="urn:microsoft.com/office/officeart/2005/8/layout/hierarchy1"/>
    <dgm:cxn modelId="{DE98A1D8-31F5-4CC9-AF1D-2028CF12636A}" type="presParOf" srcId="{9210EDF4-4BF0-45A3-B307-7537FD7533EB}" destId="{C50F6A5D-FA66-4926-A246-D8EF01A8F2CA}" srcOrd="1" destOrd="0" presId="urn:microsoft.com/office/officeart/2005/8/layout/hierarchy1"/>
    <dgm:cxn modelId="{B14EC02C-5CB4-49AB-A813-4384DAA20070}" type="presParOf" srcId="{C233F2F5-1915-4D87-9590-598E00A85AAB}" destId="{B2844571-EAE2-4C10-A20C-A4589C1A799C}" srcOrd="1" destOrd="0" presId="urn:microsoft.com/office/officeart/2005/8/layout/hierarchy1"/>
    <dgm:cxn modelId="{EE291C34-F262-450A-9AA4-314D417761F2}" type="presParOf" srcId="{75232B98-0496-41C5-9A7A-CD053DB780A1}" destId="{165458E5-E736-489B-A1C4-0E3114784AF6}" srcOrd="6" destOrd="0" presId="urn:microsoft.com/office/officeart/2005/8/layout/hierarchy1"/>
    <dgm:cxn modelId="{6D1A2166-9A91-4799-80E1-F68B209092AA}" type="presParOf" srcId="{75232B98-0496-41C5-9A7A-CD053DB780A1}" destId="{1F1DAAED-2580-46D0-85FA-FE5552225761}" srcOrd="7" destOrd="0" presId="urn:microsoft.com/office/officeart/2005/8/layout/hierarchy1"/>
    <dgm:cxn modelId="{AC05C680-1970-4240-A6CE-586C8E5E03C4}" type="presParOf" srcId="{1F1DAAED-2580-46D0-85FA-FE5552225761}" destId="{9B5E3F9B-988F-4902-98AC-F88A2044D064}" srcOrd="0" destOrd="0" presId="urn:microsoft.com/office/officeart/2005/8/layout/hierarchy1"/>
    <dgm:cxn modelId="{6BD9C6B1-73A7-4121-9B0B-F2C84DF36CC3}" type="presParOf" srcId="{9B5E3F9B-988F-4902-98AC-F88A2044D064}" destId="{73C4CFF3-8CDA-49D8-9B4A-FA5C9202175A}" srcOrd="0" destOrd="0" presId="urn:microsoft.com/office/officeart/2005/8/layout/hierarchy1"/>
    <dgm:cxn modelId="{C0AD0C98-CB67-4332-8E07-66B438F739BF}" type="presParOf" srcId="{9B5E3F9B-988F-4902-98AC-F88A2044D064}" destId="{C4BFF629-B952-449C-9EF5-5F4B87BBFBCE}" srcOrd="1" destOrd="0" presId="urn:microsoft.com/office/officeart/2005/8/layout/hierarchy1"/>
    <dgm:cxn modelId="{BE77CF7D-A5D2-4AC1-BF23-C56B6F0601F5}" type="presParOf" srcId="{1F1DAAED-2580-46D0-85FA-FE5552225761}" destId="{972C72C6-7B09-4F93-AB1A-E3D093D3F3FB}" srcOrd="1" destOrd="0" presId="urn:microsoft.com/office/officeart/2005/8/layout/hierarchy1"/>
    <dgm:cxn modelId="{8BA11E31-60F3-4C39-8B5E-D655BEC99E38}" type="presParOf" srcId="{75232B98-0496-41C5-9A7A-CD053DB780A1}" destId="{44D19665-150A-4440-B148-CD1B3F893BB3}" srcOrd="8" destOrd="0" presId="urn:microsoft.com/office/officeart/2005/8/layout/hierarchy1"/>
    <dgm:cxn modelId="{FD09F947-9B74-492C-A849-23523842833B}" type="presParOf" srcId="{75232B98-0496-41C5-9A7A-CD053DB780A1}" destId="{943AC77D-FB81-464E-977D-8EBA0ADAB821}" srcOrd="9" destOrd="0" presId="urn:microsoft.com/office/officeart/2005/8/layout/hierarchy1"/>
    <dgm:cxn modelId="{433AAFF8-7F25-4D0C-A004-66B4304302E2}" type="presParOf" srcId="{943AC77D-FB81-464E-977D-8EBA0ADAB821}" destId="{273C99CD-CB01-4543-8A40-08F84F5CBA9F}" srcOrd="0" destOrd="0" presId="urn:microsoft.com/office/officeart/2005/8/layout/hierarchy1"/>
    <dgm:cxn modelId="{2CC3B3A9-FBF1-4764-A783-6E909196304C}" type="presParOf" srcId="{273C99CD-CB01-4543-8A40-08F84F5CBA9F}" destId="{01DB8F86-2F20-4BFF-BE28-7E11C91177EA}" srcOrd="0" destOrd="0" presId="urn:microsoft.com/office/officeart/2005/8/layout/hierarchy1"/>
    <dgm:cxn modelId="{CC13A2BB-AEFB-4CA0-A55E-10F41CE381D0}" type="presParOf" srcId="{273C99CD-CB01-4543-8A40-08F84F5CBA9F}" destId="{BA914E3D-6EA9-44E9-9A64-F038A5DA3A5D}" srcOrd="1" destOrd="0" presId="urn:microsoft.com/office/officeart/2005/8/layout/hierarchy1"/>
    <dgm:cxn modelId="{C8D32554-8B78-4987-9394-3FAD03B558BF}" type="presParOf" srcId="{943AC77D-FB81-464E-977D-8EBA0ADAB821}" destId="{65739735-C06F-4F06-979A-5D7D63CBE375}" srcOrd="1" destOrd="0" presId="urn:microsoft.com/office/officeart/2005/8/layout/hierarchy1"/>
    <dgm:cxn modelId="{E159B7A8-DCFE-4C6E-9210-87953D4262A5}" type="presParOf" srcId="{65739735-C06F-4F06-979A-5D7D63CBE375}" destId="{8A8AF620-BE5A-4541-9CC6-B349878453D4}" srcOrd="0" destOrd="0" presId="urn:microsoft.com/office/officeart/2005/8/layout/hierarchy1"/>
    <dgm:cxn modelId="{0A20B064-69E2-4DAF-982F-D1324CF852AA}" type="presParOf" srcId="{65739735-C06F-4F06-979A-5D7D63CBE375}" destId="{04169958-5B7C-46F3-9E47-7FE9C341AD33}" srcOrd="1" destOrd="0" presId="urn:microsoft.com/office/officeart/2005/8/layout/hierarchy1"/>
    <dgm:cxn modelId="{3D6A620B-437C-42E5-9608-5E659E4F7F59}" type="presParOf" srcId="{04169958-5B7C-46F3-9E47-7FE9C341AD33}" destId="{878A71F3-0F5D-4E3B-A6E7-DA1DADA10211}" srcOrd="0" destOrd="0" presId="urn:microsoft.com/office/officeart/2005/8/layout/hierarchy1"/>
    <dgm:cxn modelId="{14EF02B8-645D-4903-A8ED-C9974959066D}" type="presParOf" srcId="{878A71F3-0F5D-4E3B-A6E7-DA1DADA10211}" destId="{0E9916BB-68A6-41B3-BE17-A696BD8ADC2A}" srcOrd="0" destOrd="0" presId="urn:microsoft.com/office/officeart/2005/8/layout/hierarchy1"/>
    <dgm:cxn modelId="{0D48C511-8A26-4343-B156-30C8EF1612B4}" type="presParOf" srcId="{878A71F3-0F5D-4E3B-A6E7-DA1DADA10211}" destId="{1F23ACF7-BE08-467A-BC04-D4E0EA8B4E75}" srcOrd="1" destOrd="0" presId="urn:microsoft.com/office/officeart/2005/8/layout/hierarchy1"/>
    <dgm:cxn modelId="{5E1EA703-B702-469E-8E65-B82FBB3B75DB}" type="presParOf" srcId="{04169958-5B7C-46F3-9E47-7FE9C341AD33}" destId="{CF7EBB52-38FA-4E70-9AAC-DA924CAF05BC}" srcOrd="1" destOrd="0" presId="urn:microsoft.com/office/officeart/2005/8/layout/hierarchy1"/>
    <dgm:cxn modelId="{A4EEBCFD-D28A-4830-81D7-241488295224}" type="presParOf" srcId="{65739735-C06F-4F06-979A-5D7D63CBE375}" destId="{FE8B43B6-156A-409D-9742-D0EE1178FF0E}" srcOrd="2" destOrd="0" presId="urn:microsoft.com/office/officeart/2005/8/layout/hierarchy1"/>
    <dgm:cxn modelId="{6871A233-D4D9-4A0A-B9C8-796AFA948A35}" type="presParOf" srcId="{65739735-C06F-4F06-979A-5D7D63CBE375}" destId="{5A5B2DA5-552B-45C8-822C-A57E020C915B}" srcOrd="3" destOrd="0" presId="urn:microsoft.com/office/officeart/2005/8/layout/hierarchy1"/>
    <dgm:cxn modelId="{C29060DE-841E-45D7-9B4D-0045F75653FE}" type="presParOf" srcId="{5A5B2DA5-552B-45C8-822C-A57E020C915B}" destId="{FBE55B17-BF02-4C1A-8EA1-1A8B98806E59}" srcOrd="0" destOrd="0" presId="urn:microsoft.com/office/officeart/2005/8/layout/hierarchy1"/>
    <dgm:cxn modelId="{D5ABA86A-BFF6-4EA6-A246-5ED265FA3EEB}" type="presParOf" srcId="{FBE55B17-BF02-4C1A-8EA1-1A8B98806E59}" destId="{AF74FC25-4A19-4242-B6D1-E10AB2BAE8EA}" srcOrd="0" destOrd="0" presId="urn:microsoft.com/office/officeart/2005/8/layout/hierarchy1"/>
    <dgm:cxn modelId="{3CEC5760-4189-4B8B-8989-49E6AB029C46}" type="presParOf" srcId="{FBE55B17-BF02-4C1A-8EA1-1A8B98806E59}" destId="{6D46B6AA-41A8-4F47-8429-9D12DF8DC26F}" srcOrd="1" destOrd="0" presId="urn:microsoft.com/office/officeart/2005/8/layout/hierarchy1"/>
    <dgm:cxn modelId="{1B16B716-1E77-472C-BEDA-03B875B1846C}" type="presParOf" srcId="{5A5B2DA5-552B-45C8-822C-A57E020C915B}" destId="{77BF6429-66C4-4799-A71A-85B16FD0FFEE}" srcOrd="1" destOrd="0" presId="urn:microsoft.com/office/officeart/2005/8/layout/hierarchy1"/>
    <dgm:cxn modelId="{426DABBF-36BB-45E6-83C3-FE6850929AE4}" type="presParOf" srcId="{3F140B4B-2C32-48CB-A6BD-5C4434740287}" destId="{8A82EED6-7935-4E57-AF16-27922EE39DDB}" srcOrd="12" destOrd="0" presId="urn:microsoft.com/office/officeart/2005/8/layout/hierarchy1"/>
    <dgm:cxn modelId="{22677A79-98CD-44FA-891F-BFB6CA29E52B}" type="presParOf" srcId="{3F140B4B-2C32-48CB-A6BD-5C4434740287}" destId="{F8217103-8FBE-463B-AE84-25828DD91120}" srcOrd="13" destOrd="0" presId="urn:microsoft.com/office/officeart/2005/8/layout/hierarchy1"/>
    <dgm:cxn modelId="{F1F3533D-2082-471E-BC96-DBA91D75489A}" type="presParOf" srcId="{F8217103-8FBE-463B-AE84-25828DD91120}" destId="{8970328D-9220-41C2-A4CD-904A5A554CBE}" srcOrd="0" destOrd="0" presId="urn:microsoft.com/office/officeart/2005/8/layout/hierarchy1"/>
    <dgm:cxn modelId="{60AF9787-8317-48A3-A1BE-A0F281FF2EF5}" type="presParOf" srcId="{8970328D-9220-41C2-A4CD-904A5A554CBE}" destId="{18FE9A4C-D11B-481D-ABF9-AB5F5777FA12}" srcOrd="0" destOrd="0" presId="urn:microsoft.com/office/officeart/2005/8/layout/hierarchy1"/>
    <dgm:cxn modelId="{BB9B8DFD-5B15-4871-9101-93F780F72755}" type="presParOf" srcId="{8970328D-9220-41C2-A4CD-904A5A554CBE}" destId="{BDE46327-9CA5-43C9-93A2-A7CFE674D1A5}" srcOrd="1" destOrd="0" presId="urn:microsoft.com/office/officeart/2005/8/layout/hierarchy1"/>
    <dgm:cxn modelId="{7171A466-D9A2-4299-8C56-4FB7B5C64CEA}" type="presParOf" srcId="{F8217103-8FBE-463B-AE84-25828DD91120}" destId="{719F3F69-7C3D-458C-BC7F-2D26E79FD8C1}" srcOrd="1" destOrd="0" presId="urn:microsoft.com/office/officeart/2005/8/layout/hierarchy1"/>
    <dgm:cxn modelId="{94DC7C1E-F1E6-4D79-9F20-408E0949AE57}" type="presParOf" srcId="{3F140B4B-2C32-48CB-A6BD-5C4434740287}" destId="{EEB7C8EE-7CC3-4A47-AB76-001002E805E9}" srcOrd="14" destOrd="0" presId="urn:microsoft.com/office/officeart/2005/8/layout/hierarchy1"/>
    <dgm:cxn modelId="{527B835B-AE38-4447-A7CA-6607DD749236}" type="presParOf" srcId="{3F140B4B-2C32-48CB-A6BD-5C4434740287}" destId="{FC824CDC-E2E2-4A82-85D7-1665248EAC4E}" srcOrd="15" destOrd="0" presId="urn:microsoft.com/office/officeart/2005/8/layout/hierarchy1"/>
    <dgm:cxn modelId="{E7578C13-29D3-4B0A-AE24-2D315BFC1644}" type="presParOf" srcId="{FC824CDC-E2E2-4A82-85D7-1665248EAC4E}" destId="{0EF22BFA-21C1-4401-A14B-1855E382D6DF}" srcOrd="0" destOrd="0" presId="urn:microsoft.com/office/officeart/2005/8/layout/hierarchy1"/>
    <dgm:cxn modelId="{BE00E59C-8021-4085-A10B-0BB666A2F161}" type="presParOf" srcId="{0EF22BFA-21C1-4401-A14B-1855E382D6DF}" destId="{AA130F57-DE4A-48A8-81E7-FD2813B2AD24}" srcOrd="0" destOrd="0" presId="urn:microsoft.com/office/officeart/2005/8/layout/hierarchy1"/>
    <dgm:cxn modelId="{7A3016AC-3100-4815-A3F8-CBD6D8620CC8}" type="presParOf" srcId="{0EF22BFA-21C1-4401-A14B-1855E382D6DF}" destId="{44559368-E8E4-4204-88BE-C687830A9251}" srcOrd="1" destOrd="0" presId="urn:microsoft.com/office/officeart/2005/8/layout/hierarchy1"/>
    <dgm:cxn modelId="{1671FCDE-962A-474B-BA77-1AEC4B8A05B8}" type="presParOf" srcId="{FC824CDC-E2E2-4A82-85D7-1665248EAC4E}" destId="{90EC696F-7DD8-4772-AA9D-B0D701B8D76B}" srcOrd="1" destOrd="0" presId="urn:microsoft.com/office/officeart/2005/8/layout/hierarchy1"/>
    <dgm:cxn modelId="{15850EE6-F054-40D5-80A1-38AE2118E973}" type="presParOf" srcId="{E2FE01E5-A0F0-4636-B1DC-4C62D13FEF6D}" destId="{ACDD2572-0367-47C6-BD30-B00153B29A35}" srcOrd="20" destOrd="0" presId="urn:microsoft.com/office/officeart/2005/8/layout/hierarchy1"/>
    <dgm:cxn modelId="{936F56EE-6CFE-47C5-BC59-2DB702815CBF}" type="presParOf" srcId="{E2FE01E5-A0F0-4636-B1DC-4C62D13FEF6D}" destId="{C559BF1B-15EC-4637-9C57-ABF5D918EC55}" srcOrd="21" destOrd="0" presId="urn:microsoft.com/office/officeart/2005/8/layout/hierarchy1"/>
    <dgm:cxn modelId="{11CECCFA-DA92-40BB-9851-B296466C4F9B}" type="presParOf" srcId="{C559BF1B-15EC-4637-9C57-ABF5D918EC55}" destId="{FFBB14E3-AF7A-431E-8F7F-9DB69CA99E9E}" srcOrd="0" destOrd="0" presId="urn:microsoft.com/office/officeart/2005/8/layout/hierarchy1"/>
    <dgm:cxn modelId="{B43A44F9-8586-4F49-91B0-30EA295432C9}" type="presParOf" srcId="{FFBB14E3-AF7A-431E-8F7F-9DB69CA99E9E}" destId="{8EFF44A4-E49B-41E9-AD49-6D88BB0DEB8A}" srcOrd="0" destOrd="0" presId="urn:microsoft.com/office/officeart/2005/8/layout/hierarchy1"/>
    <dgm:cxn modelId="{38D79FA3-4BF0-4ED9-8DA2-E0D64233B777}" type="presParOf" srcId="{FFBB14E3-AF7A-431E-8F7F-9DB69CA99E9E}" destId="{94F3BDDB-6206-483D-915C-C255468D8011}" srcOrd="1" destOrd="0" presId="urn:microsoft.com/office/officeart/2005/8/layout/hierarchy1"/>
    <dgm:cxn modelId="{F75AD373-4394-43A7-989E-FFC3BB66645C}" type="presParOf" srcId="{C559BF1B-15EC-4637-9C57-ABF5D918EC55}" destId="{2AFE1ACA-C8ED-4496-AB2E-4E3016D6A6DF}" srcOrd="1" destOrd="0" presId="urn:microsoft.com/office/officeart/2005/8/layout/hierarchy1"/>
    <dgm:cxn modelId="{3E81D63A-F9D0-4A78-89D5-3B5A0544AF2F}" type="presParOf" srcId="{E2FE01E5-A0F0-4636-B1DC-4C62D13FEF6D}" destId="{47DECD4F-5756-4B00-8D85-050AAD6D798E}" srcOrd="22" destOrd="0" presId="urn:microsoft.com/office/officeart/2005/8/layout/hierarchy1"/>
    <dgm:cxn modelId="{B33B944B-A7EA-4A90-A3C8-191CBD16C786}" type="presParOf" srcId="{E2FE01E5-A0F0-4636-B1DC-4C62D13FEF6D}" destId="{301ED5AF-E313-4BD1-BCFB-13690417E90D}" srcOrd="23" destOrd="0" presId="urn:microsoft.com/office/officeart/2005/8/layout/hierarchy1"/>
    <dgm:cxn modelId="{5205B21D-1FCC-4C84-9A04-8E4D3B43BDE8}" type="presParOf" srcId="{301ED5AF-E313-4BD1-BCFB-13690417E90D}" destId="{0D17D2B7-0E9B-4C43-B1A0-AFB4A23BADFF}" srcOrd="0" destOrd="0" presId="urn:microsoft.com/office/officeart/2005/8/layout/hierarchy1"/>
    <dgm:cxn modelId="{0838B8DE-4ED1-4AE4-9517-1475D0B4715D}" type="presParOf" srcId="{0D17D2B7-0E9B-4C43-B1A0-AFB4A23BADFF}" destId="{E1652C4A-B082-43F2-91D1-FD5EE409EF3D}" srcOrd="0" destOrd="0" presId="urn:microsoft.com/office/officeart/2005/8/layout/hierarchy1"/>
    <dgm:cxn modelId="{F78F5F84-3F9C-459D-979F-809515CC8B6A}" type="presParOf" srcId="{0D17D2B7-0E9B-4C43-B1A0-AFB4A23BADFF}" destId="{A0E0815D-9844-42BC-ACC7-4E7DDB3C5C71}" srcOrd="1" destOrd="0" presId="urn:microsoft.com/office/officeart/2005/8/layout/hierarchy1"/>
    <dgm:cxn modelId="{E8EBB6BB-7A9C-4664-B3C2-B5DEBF813C7C}" type="presParOf" srcId="{301ED5AF-E313-4BD1-BCFB-13690417E90D}" destId="{F3A07B33-6A1B-43E4-A94B-01CB0578FA60}" srcOrd="1" destOrd="0" presId="urn:microsoft.com/office/officeart/2005/8/layout/hierarchy1"/>
    <dgm:cxn modelId="{2F2CD3A1-5C4B-4D57-9BA0-D9C88F75E865}" type="presParOf" srcId="{183F9092-FE1A-4158-875F-0F1523B7F654}" destId="{E636DB1E-C6B0-4299-A677-F4840D6E9556}" srcOrd="6" destOrd="0" presId="urn:microsoft.com/office/officeart/2005/8/layout/hierarchy1"/>
    <dgm:cxn modelId="{37FF2150-000C-40C6-AC95-FE3EC23517AC}" type="presParOf" srcId="{183F9092-FE1A-4158-875F-0F1523B7F654}" destId="{C5223F3D-F6B4-446D-94C0-B040F48B9D13}" srcOrd="7" destOrd="0" presId="urn:microsoft.com/office/officeart/2005/8/layout/hierarchy1"/>
    <dgm:cxn modelId="{409F631A-3335-446F-AE16-0693E3F7774F}" type="presParOf" srcId="{C5223F3D-F6B4-446D-94C0-B040F48B9D13}" destId="{10479D60-9292-4129-AD7A-FDDB759CB2AB}" srcOrd="0" destOrd="0" presId="urn:microsoft.com/office/officeart/2005/8/layout/hierarchy1"/>
    <dgm:cxn modelId="{C9F5B16C-6004-423D-9F90-68E99B9F8F06}" type="presParOf" srcId="{10479D60-9292-4129-AD7A-FDDB759CB2AB}" destId="{D0D87E79-464E-4D3E-98AE-D604C61CB387}" srcOrd="0" destOrd="0" presId="urn:microsoft.com/office/officeart/2005/8/layout/hierarchy1"/>
    <dgm:cxn modelId="{4F8FBDCD-0C6D-44BA-A6CE-8402FA0BD74A}" type="presParOf" srcId="{10479D60-9292-4129-AD7A-FDDB759CB2AB}" destId="{02476D61-DF7D-4DA2-A52B-9545FA70242D}" srcOrd="1" destOrd="0" presId="urn:microsoft.com/office/officeart/2005/8/layout/hierarchy1"/>
    <dgm:cxn modelId="{54864DD6-7A28-4003-BCCB-96B06E2783FE}" type="presParOf" srcId="{C5223F3D-F6B4-446D-94C0-B040F48B9D13}" destId="{7820D3C3-8371-49D5-968E-1D45A7BFB7B1}" srcOrd="1" destOrd="0" presId="urn:microsoft.com/office/officeart/2005/8/layout/hierarchy1"/>
    <dgm:cxn modelId="{3F93A7ED-2F5B-45C8-A32B-FF9114CEAB21}" type="presParOf" srcId="{183F9092-FE1A-4158-875F-0F1523B7F654}" destId="{80ED4C8D-4A64-496E-A502-BA907CA78BC4}" srcOrd="8" destOrd="0" presId="urn:microsoft.com/office/officeart/2005/8/layout/hierarchy1"/>
    <dgm:cxn modelId="{9B7BCE22-48F0-4B3D-B859-67B7956DE372}" type="presParOf" srcId="{183F9092-FE1A-4158-875F-0F1523B7F654}" destId="{006262E4-6183-4500-9D4B-092645C665BB}" srcOrd="9" destOrd="0" presId="urn:microsoft.com/office/officeart/2005/8/layout/hierarchy1"/>
    <dgm:cxn modelId="{8F25E977-4C9B-4972-939E-072146155E5A}" type="presParOf" srcId="{006262E4-6183-4500-9D4B-092645C665BB}" destId="{DA11B5D0-BA64-4B79-9165-2C13CCDCF8AA}" srcOrd="0" destOrd="0" presId="urn:microsoft.com/office/officeart/2005/8/layout/hierarchy1"/>
    <dgm:cxn modelId="{7705EC4C-FDC5-45C1-A753-00E6F071A234}" type="presParOf" srcId="{DA11B5D0-BA64-4B79-9165-2C13CCDCF8AA}" destId="{7F322F76-3C0B-45F7-A293-B5AF7AEBC407}" srcOrd="0" destOrd="0" presId="urn:microsoft.com/office/officeart/2005/8/layout/hierarchy1"/>
    <dgm:cxn modelId="{D8EB331D-6D02-4CE6-9B89-780CD9294EFE}" type="presParOf" srcId="{DA11B5D0-BA64-4B79-9165-2C13CCDCF8AA}" destId="{E506DDB5-0DD4-4AE9-B4CA-05FCD0A32F4D}" srcOrd="1" destOrd="0" presId="urn:microsoft.com/office/officeart/2005/8/layout/hierarchy1"/>
    <dgm:cxn modelId="{320764E6-4DBB-4071-888D-504038E4CD2D}" type="presParOf" srcId="{006262E4-6183-4500-9D4B-092645C665BB}" destId="{588F46F0-7E79-4AB2-A60C-5EF129BDC585}" srcOrd="1" destOrd="0" presId="urn:microsoft.com/office/officeart/2005/8/layout/hierarchy1"/>
    <dgm:cxn modelId="{6520FA30-C77C-432D-B7C5-13F444F6C051}" type="presParOf" srcId="{183F9092-FE1A-4158-875F-0F1523B7F654}" destId="{8448D643-5755-43B4-AC15-387E9133725B}" srcOrd="10" destOrd="0" presId="urn:microsoft.com/office/officeart/2005/8/layout/hierarchy1"/>
    <dgm:cxn modelId="{16DAC76A-EFFF-4953-922E-D858FAA6BC60}" type="presParOf" srcId="{183F9092-FE1A-4158-875F-0F1523B7F654}" destId="{E2062C5E-02EE-4F90-9517-4E12E9D2924C}" srcOrd="11" destOrd="0" presId="urn:microsoft.com/office/officeart/2005/8/layout/hierarchy1"/>
    <dgm:cxn modelId="{60DFE8FB-3F7A-4F55-B292-13CD94F7055C}" type="presParOf" srcId="{E2062C5E-02EE-4F90-9517-4E12E9D2924C}" destId="{A69A9537-1A2E-40B1-88FA-CB929863E1E7}" srcOrd="0" destOrd="0" presId="urn:microsoft.com/office/officeart/2005/8/layout/hierarchy1"/>
    <dgm:cxn modelId="{26F0B6C2-AEB4-4A31-898B-89FE9711DFAE}" type="presParOf" srcId="{A69A9537-1A2E-40B1-88FA-CB929863E1E7}" destId="{4BAC1924-E15E-4ED1-908B-49B67266102A}" srcOrd="0" destOrd="0" presId="urn:microsoft.com/office/officeart/2005/8/layout/hierarchy1"/>
    <dgm:cxn modelId="{702DC642-67E1-4ADC-AF43-5D9D19BA75F7}" type="presParOf" srcId="{A69A9537-1A2E-40B1-88FA-CB929863E1E7}" destId="{6C614005-2A41-4A18-800F-3B8ADA763395}" srcOrd="1" destOrd="0" presId="urn:microsoft.com/office/officeart/2005/8/layout/hierarchy1"/>
    <dgm:cxn modelId="{17A0A424-C174-4FDA-98D1-0016F951B704}" type="presParOf" srcId="{E2062C5E-02EE-4F90-9517-4E12E9D2924C}" destId="{2DB825D0-1856-42A0-813A-D661FD32657D}" srcOrd="1" destOrd="0" presId="urn:microsoft.com/office/officeart/2005/8/layout/hierarchy1"/>
    <dgm:cxn modelId="{D9733415-164A-48FB-852D-6D60C1F601FD}" type="presParOf" srcId="{183F9092-FE1A-4158-875F-0F1523B7F654}" destId="{16EDB549-74A0-4FB7-968C-60DCC88B9A51}" srcOrd="12" destOrd="0" presId="urn:microsoft.com/office/officeart/2005/8/layout/hierarchy1"/>
    <dgm:cxn modelId="{754B65EB-AE86-4402-8D83-C86A7EBAA8B3}" type="presParOf" srcId="{183F9092-FE1A-4158-875F-0F1523B7F654}" destId="{C5BAADB3-1359-4D49-820A-FDD91F58E175}" srcOrd="13" destOrd="0" presId="urn:microsoft.com/office/officeart/2005/8/layout/hierarchy1"/>
    <dgm:cxn modelId="{32813DCC-14B6-4BA4-AD71-DE8434D2667F}" type="presParOf" srcId="{C5BAADB3-1359-4D49-820A-FDD91F58E175}" destId="{416D3AB7-15E3-4017-8B5F-260CD92683A0}" srcOrd="0" destOrd="0" presId="urn:microsoft.com/office/officeart/2005/8/layout/hierarchy1"/>
    <dgm:cxn modelId="{D580F310-1733-4BB3-A65B-73577B357E16}" type="presParOf" srcId="{416D3AB7-15E3-4017-8B5F-260CD92683A0}" destId="{FF2778F8-2A9E-4914-A536-ECE6F73B60AA}" srcOrd="0" destOrd="0" presId="urn:microsoft.com/office/officeart/2005/8/layout/hierarchy1"/>
    <dgm:cxn modelId="{93215235-267D-42E7-926D-BB79C87F625F}" type="presParOf" srcId="{416D3AB7-15E3-4017-8B5F-260CD92683A0}" destId="{96C2D805-62F6-4BFE-9C01-CF735DDB064D}" srcOrd="1" destOrd="0" presId="urn:microsoft.com/office/officeart/2005/8/layout/hierarchy1"/>
    <dgm:cxn modelId="{67731E48-4350-4627-A36B-2B06529FA6A5}" type="presParOf" srcId="{C5BAADB3-1359-4D49-820A-FDD91F58E175}" destId="{31D83AF1-2145-4911-8D27-3FCCD6F0E947}" srcOrd="1" destOrd="0" presId="urn:microsoft.com/office/officeart/2005/8/layout/hierarchy1"/>
    <dgm:cxn modelId="{DA33C93A-6F25-43ED-8C66-2822A223AD0D}" type="presParOf" srcId="{183F9092-FE1A-4158-875F-0F1523B7F654}" destId="{55B46369-6A46-4350-8284-7325D3FFCBE7}" srcOrd="14" destOrd="0" presId="urn:microsoft.com/office/officeart/2005/8/layout/hierarchy1"/>
    <dgm:cxn modelId="{1742DDF9-0D04-48C5-AFFE-6DCCA0351D25}" type="presParOf" srcId="{183F9092-FE1A-4158-875F-0F1523B7F654}" destId="{DEBFE094-26F3-4C86-8D8E-6F732F66FAF7}" srcOrd="15" destOrd="0" presId="urn:microsoft.com/office/officeart/2005/8/layout/hierarchy1"/>
    <dgm:cxn modelId="{EEEBD479-68A2-42D3-8D97-2B1B0722E74D}" type="presParOf" srcId="{DEBFE094-26F3-4C86-8D8E-6F732F66FAF7}" destId="{8730601F-9325-49FA-B11A-1FA620EDA11A}" srcOrd="0" destOrd="0" presId="urn:microsoft.com/office/officeart/2005/8/layout/hierarchy1"/>
    <dgm:cxn modelId="{867B3347-394D-4B8D-ACDD-31272DAF42C2}" type="presParOf" srcId="{8730601F-9325-49FA-B11A-1FA620EDA11A}" destId="{3A35A6C6-C1CF-4790-A639-5D039075DBE9}" srcOrd="0" destOrd="0" presId="urn:microsoft.com/office/officeart/2005/8/layout/hierarchy1"/>
    <dgm:cxn modelId="{1320AB83-BCCB-43EE-B08B-9DC51181B4E0}" type="presParOf" srcId="{8730601F-9325-49FA-B11A-1FA620EDA11A}" destId="{B51F3D1B-0E09-41D6-9814-EE5AC3005143}" srcOrd="1" destOrd="0" presId="urn:microsoft.com/office/officeart/2005/8/layout/hierarchy1"/>
    <dgm:cxn modelId="{B5445BA5-D7CB-4FBB-A3A3-8FF0CA08EA94}" type="presParOf" srcId="{DEBFE094-26F3-4C86-8D8E-6F732F66FAF7}" destId="{D009EEBE-2DB4-47BD-9796-B05E66345B12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/>
              <a:t>Моя родословная</a:t>
            </a:r>
            <a:endParaRPr lang="ru-RU" sz="6600" dirty="0"/>
          </a:p>
        </p:txBody>
      </p:sp>
      <p:sp>
        <p:nvSpPr>
          <p:cNvPr id="4" name="Текст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Выполнила: ученица 7 в класса</a:t>
            </a:r>
          </a:p>
          <a:p>
            <a:r>
              <a:rPr lang="ru-RU" sz="2000" dirty="0" smtClean="0"/>
              <a:t>                                   Бурцева </a:t>
            </a:r>
            <a:r>
              <a:rPr lang="ru-RU" sz="2000" dirty="0" err="1" smtClean="0"/>
              <a:t>Саяна</a:t>
            </a:r>
            <a:endParaRPr lang="ru-RU" sz="2000" dirty="0" smtClean="0"/>
          </a:p>
          <a:p>
            <a:r>
              <a:rPr lang="ru-RU" sz="2000" dirty="0" smtClean="0"/>
              <a:t>Руководитель: Самсонов М.А. </a:t>
            </a:r>
          </a:p>
          <a:p>
            <a:r>
              <a:rPr lang="ru-RU" sz="2000" dirty="0" smtClean="0"/>
              <a:t>учитель истории и обществознания</a:t>
            </a:r>
          </a:p>
          <a:p>
            <a:r>
              <a:rPr lang="ru-RU" sz="2000" dirty="0" smtClean="0"/>
              <a:t>          </a:t>
            </a:r>
          </a:p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28600" y="228600"/>
            <a:ext cx="1600200" cy="1524000"/>
            <a:chOff x="7543800" y="0"/>
            <a:chExt cx="1169990" cy="1152128"/>
          </a:xfrm>
        </p:grpSpPr>
        <p:sp>
          <p:nvSpPr>
            <p:cNvPr id="6" name="Овал 5"/>
            <p:cNvSpPr/>
            <p:nvPr/>
          </p:nvSpPr>
          <p:spPr>
            <a:xfrm>
              <a:off x="7543800" y="0"/>
              <a:ext cx="1143000" cy="1143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7" descr="C:\Users\Acer 5315\Desktop\My articles\эмблема школы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43800" y="0"/>
              <a:ext cx="1169990" cy="1152128"/>
            </a:xfrm>
            <a:prstGeom prst="rect">
              <a:avLst/>
            </a:prstGeom>
            <a:noFill/>
          </p:spPr>
        </p:pic>
      </p:grp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857356" y="428604"/>
            <a:ext cx="69294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МР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Мегино-Кангаласский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улус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МКУ "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Мегино-Кангаласское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районное управление образования"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Майинская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средняя общеобразовательная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школа им. В.П.Ларионова с углубленным изучением отдельных предметов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143140"/>
          </a:xfrm>
        </p:spPr>
        <p:txBody>
          <a:bodyPr anchor="ctr">
            <a:normAutofit/>
          </a:bodyPr>
          <a:lstStyle/>
          <a:p>
            <a:r>
              <a:rPr lang="ru-RU" sz="2000" dirty="0" smtClean="0"/>
              <a:t>В ходе изучения истории своего рода я так же узнала, что в сентябре 1939г  во время празднования </a:t>
            </a:r>
            <a:r>
              <a:rPr lang="ru-RU" sz="2000" dirty="0" err="1" smtClean="0"/>
              <a:t>ысыаха</a:t>
            </a:r>
            <a:r>
              <a:rPr lang="ru-RU" sz="2000" dirty="0" smtClean="0"/>
              <a:t> в этом балагане писатель, фольклорист, ученый Платон Алексеевич </a:t>
            </a:r>
            <a:r>
              <a:rPr lang="ru-RU" sz="2000" dirty="0" err="1" smtClean="0"/>
              <a:t>Ойунский</a:t>
            </a:r>
            <a:r>
              <a:rPr lang="ru-RU" sz="2000" dirty="0" smtClean="0"/>
              <a:t> исполнил </a:t>
            </a:r>
            <a:r>
              <a:rPr lang="ru-RU" sz="2000" dirty="0" err="1" smtClean="0"/>
              <a:t>Олонхо</a:t>
            </a:r>
            <a:r>
              <a:rPr lang="ru-RU" sz="2000" dirty="0" smtClean="0"/>
              <a:t>. Об этом свидетельствует мемориальная доска, которую установили в балагане в  2014г.  </a:t>
            </a:r>
            <a:endParaRPr lang="ru-RU" sz="2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63814"/>
            <a:ext cx="4038600" cy="316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86058"/>
            <a:ext cx="4038600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389120"/>
          </a:xfrm>
        </p:spPr>
        <p:txBody>
          <a:bodyPr/>
          <a:lstStyle/>
          <a:p>
            <a:pPr algn="just"/>
            <a:r>
              <a:rPr lang="ru-RU" sz="2800" dirty="0" smtClean="0"/>
              <a:t> В  газете «</a:t>
            </a:r>
            <a:r>
              <a:rPr lang="ru-RU" sz="2800" dirty="0" err="1" smtClean="0"/>
              <a:t>Кыым</a:t>
            </a:r>
            <a:r>
              <a:rPr lang="ru-RU" sz="2800" dirty="0" smtClean="0"/>
              <a:t>» я нашла статью о моем прадеде, где написано, что один немецкий ученый увез  сорт картошки, который он </a:t>
            </a:r>
            <a:r>
              <a:rPr lang="ru-RU" sz="2800" dirty="0" err="1" smtClean="0"/>
              <a:t>селекционировал</a:t>
            </a:r>
            <a:r>
              <a:rPr lang="ru-RU" sz="2800" dirty="0" smtClean="0"/>
              <a:t> и распространил по всей Германии. В г. Кенигсберг есть улица имени  </a:t>
            </a:r>
          </a:p>
          <a:p>
            <a:pPr algn="just">
              <a:buNone/>
            </a:pPr>
            <a:r>
              <a:rPr lang="ru-RU" sz="2800" dirty="0" smtClean="0"/>
              <a:t>   М.В. Бурцева.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5762" y="1000108"/>
            <a:ext cx="3900486" cy="5072098"/>
          </a:xfrm>
        </p:spPr>
        <p:txBody>
          <a:bodyPr anchor="t">
            <a:normAutofit fontScale="90000"/>
          </a:bodyPr>
          <a:lstStyle/>
          <a:p>
            <a:pPr algn="just"/>
            <a:r>
              <a:rPr lang="ru-RU" sz="2000" dirty="0" smtClean="0"/>
              <a:t>В статье в 1945г прадед   пишет, что в военное время они трудятся в тылу не жалея сил. В жаркое лето и холодную зиму он со своей бригадой  из шести человек занимались рыболовством. В 1944г они добыли 2039 тонн рыбы для фронта, выполнив план на 275%. Он думал, что помогая фронту он помогает своим сыновьям, которые воевали  с врагами. В годы ВОВ прадед очень помог сельчанам продовольствием.  Мой прадед уважаемый человек в родном улусе, о чем свидетельствуют многочисленные  награды, его помнят и чтут многие.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571612"/>
            <a:ext cx="4071934" cy="4389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00108"/>
            <a:ext cx="4324352" cy="507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just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4114800" cy="45720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Третий ребенок </a:t>
            </a:r>
            <a:r>
              <a:rPr lang="ru-RU" sz="2000" dirty="0" err="1" smtClean="0"/>
              <a:t>Митрофана</a:t>
            </a:r>
            <a:r>
              <a:rPr lang="ru-RU" sz="2000" dirty="0" smtClean="0"/>
              <a:t> Бурцева Егор  (</a:t>
            </a:r>
            <a:r>
              <a:rPr lang="ru-RU" sz="2000" dirty="0" err="1" smtClean="0"/>
              <a:t>Чынай</a:t>
            </a:r>
            <a:r>
              <a:rPr lang="ru-RU" sz="2000" dirty="0" smtClean="0"/>
              <a:t>) родился в 1919г. Окончил Архангельское артиллерийское училище, ему присвоили звание офицера. В 1941 г призван на фронт, в 1944г Егор без вести пропал. О месте захоронения до сих пор не известно. 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4422"/>
            <a:ext cx="386873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38962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dirty="0" smtClean="0"/>
              <a:t>Генеалогическое древо</a:t>
            </a:r>
            <a:endParaRPr lang="ru-RU" sz="4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329642" cy="5038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4294967295"/>
          </p:nvPr>
        </p:nvGraphicFramePr>
        <p:xfrm>
          <a:off x="571472" y="785794"/>
          <a:ext cx="828675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571472" y="928671"/>
          <a:ext cx="8072494" cy="5395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ru-RU" sz="4800" dirty="0" smtClean="0"/>
              <a:t>Заключение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Знание своих «корней» дает человеку надежный фундамент и опору в жизни, укрепляет семейные узы, прививает семейные ценности и традиции.  </a:t>
            </a:r>
          </a:p>
          <a:p>
            <a:r>
              <a:rPr lang="ru-RU" dirty="0" smtClean="0"/>
              <a:t>Зная о жизни предков, круг родовых интересов, их профессии, социальный статус, характер, национальность и состояние здоровья можно добиться успешного будущего, предотвратить какие либо заболевания. </a:t>
            </a:r>
          </a:p>
          <a:p>
            <a:r>
              <a:rPr lang="ru-RU" dirty="0" smtClean="0"/>
              <a:t>Знание всех своих многочисленных родственников предотвращает близкородственные браки. </a:t>
            </a:r>
          </a:p>
          <a:p>
            <a:r>
              <a:rPr lang="ru-RU" dirty="0" smtClean="0"/>
              <a:t>Наши предки – наши ангелы-хранители.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857760"/>
            <a:ext cx="8229600" cy="1500198"/>
          </a:xfrm>
        </p:spPr>
        <p:txBody>
          <a:bodyPr anchor="ctr"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896951"/>
            <a:ext cx="371811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Через историю родов вживую  постигается  история и современность. Стихийно это происходит в каждой семье через рассказы и живое общение, но устные рассказы и предания недолговечны, многое со временем утрачивается, поэтому необходимы  специальные усилия, чтобы  история рода не исчезла бесследно. Именно поэтому важна составление родословной.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/>
          <a:lstStyle/>
          <a:p>
            <a:pPr algn="ctr"/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 algn="just"/>
            <a:r>
              <a:rPr lang="ru-RU" dirty="0" smtClean="0"/>
              <a:t>Формирование представлений о себе, своих родителях, бабушках и дедушках как о наследниках предшествующих поколений, имеющих тесную духовную и кровную связь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/>
          <a:lstStyle/>
          <a:p>
            <a:pPr algn="ctr"/>
            <a:r>
              <a:rPr lang="ru-RU" dirty="0" smtClean="0"/>
              <a:t>Задачи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Изучение родословной по отцовской линии</a:t>
            </a:r>
          </a:p>
          <a:p>
            <a:pPr algn="just"/>
            <a:r>
              <a:rPr lang="ru-RU" dirty="0" smtClean="0"/>
              <a:t>Узнать о наиболее ярких представителях семьи</a:t>
            </a:r>
          </a:p>
          <a:p>
            <a:pPr algn="just"/>
            <a:r>
              <a:rPr lang="ru-RU" dirty="0" smtClean="0"/>
              <a:t>Собрать исторический материал</a:t>
            </a:r>
          </a:p>
          <a:p>
            <a:pPr algn="just"/>
            <a:r>
              <a:rPr lang="ru-RU" dirty="0" smtClean="0"/>
              <a:t>Составить генеалогическое древо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Материалы исследования</a:t>
            </a:r>
            <a:endParaRPr lang="ru-RU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285860"/>
            <a:ext cx="371477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214422"/>
            <a:ext cx="4252914" cy="4786345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Мои предки по отцовской линии Бурцевы жили в местности </a:t>
            </a:r>
            <a:r>
              <a:rPr lang="ru-RU" sz="1800" dirty="0" err="1" smtClean="0"/>
              <a:t>Мюрю</a:t>
            </a:r>
            <a:r>
              <a:rPr lang="ru-RU" sz="1800" dirty="0" smtClean="0"/>
              <a:t> </a:t>
            </a:r>
            <a:r>
              <a:rPr lang="ru-RU" sz="1800" dirty="0" err="1" smtClean="0"/>
              <a:t>алаас</a:t>
            </a:r>
            <a:r>
              <a:rPr lang="ru-RU" sz="1800" dirty="0" smtClean="0"/>
              <a:t>. Изучая материалы исследования я узнала, что мой </a:t>
            </a:r>
            <a:r>
              <a:rPr lang="ru-RU" sz="1800" dirty="0" err="1" smtClean="0"/>
              <a:t>пра-пра-прадед</a:t>
            </a:r>
            <a:r>
              <a:rPr lang="ru-RU" sz="1800" dirty="0" smtClean="0"/>
              <a:t> Иннокентий Бурцев (</a:t>
            </a:r>
            <a:r>
              <a:rPr lang="ru-RU" sz="1800" dirty="0" err="1" smtClean="0"/>
              <a:t>Сулукус</a:t>
            </a:r>
            <a:r>
              <a:rPr lang="ru-RU" sz="1800" dirty="0" smtClean="0"/>
              <a:t>) родился в 1756г. У него было восемь детей. Мой </a:t>
            </a:r>
            <a:r>
              <a:rPr lang="ru-RU" sz="1800" dirty="0" err="1" smtClean="0"/>
              <a:t>пра-прадед</a:t>
            </a:r>
            <a:r>
              <a:rPr lang="ru-RU" sz="1800" dirty="0" smtClean="0"/>
              <a:t> Василий Бурцев (</a:t>
            </a:r>
            <a:r>
              <a:rPr lang="ru-RU" sz="1800" dirty="0" err="1" smtClean="0"/>
              <a:t>Сыпсыракы</a:t>
            </a:r>
            <a:r>
              <a:rPr lang="ru-RU" sz="1800" dirty="0" smtClean="0"/>
              <a:t>) родился третьим ребенком. Он женился на русской женщине, у них родилось двенадцать детей. </a:t>
            </a:r>
            <a:r>
              <a:rPr lang="ru-RU" sz="1800" dirty="0" err="1" smtClean="0"/>
              <a:t>Пра-прадед</a:t>
            </a:r>
            <a:r>
              <a:rPr lang="ru-RU" sz="1800" dirty="0" smtClean="0"/>
              <a:t> в 1876г построил якутский балаган, который до нынешних времен сохранился и стоит во дворе моей бабушки. В этом якутском балагане мои предки жили с 1876 по 1991гг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57232"/>
            <a:ext cx="4114800" cy="5143536"/>
          </a:xfrm>
        </p:spPr>
        <p:txBody>
          <a:bodyPr lIns="36000" tIns="36000" rIns="36000" bIns="36000" anchor="ctr">
            <a:normAutofit/>
          </a:bodyPr>
          <a:lstStyle/>
          <a:p>
            <a:r>
              <a:rPr lang="ru-RU" sz="2000" dirty="0" smtClean="0"/>
              <a:t>Мой прадед </a:t>
            </a:r>
            <a:r>
              <a:rPr lang="ru-RU" sz="2000" dirty="0" err="1" smtClean="0"/>
              <a:t>Митрофан</a:t>
            </a:r>
            <a:r>
              <a:rPr lang="ru-RU" sz="2000" dirty="0" smtClean="0"/>
              <a:t>  Бурцев (Тара5ай), десятый ребенок в своей семье, родился в 1884г. Он женился  на женщине из </a:t>
            </a:r>
            <a:r>
              <a:rPr lang="ru-RU" sz="2000" dirty="0" err="1" smtClean="0"/>
              <a:t>Верхоянского</a:t>
            </a:r>
            <a:r>
              <a:rPr lang="ru-RU" sz="2000" dirty="0" smtClean="0"/>
              <a:t> улуса Марье, у них родилось восемь детей. </a:t>
            </a:r>
            <a:r>
              <a:rPr lang="ru-RU" sz="2000" dirty="0" err="1" smtClean="0"/>
              <a:t>Митрофан</a:t>
            </a:r>
            <a:r>
              <a:rPr lang="ru-RU" sz="2000" dirty="0" smtClean="0"/>
              <a:t> Бурцев всю жизнь работал на родной земле, занимался рыболовством, огородничеством,  трудился в сфере  торговли. Мой прадед известен как селекционер.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4876" y="857232"/>
            <a:ext cx="378621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just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4114800" cy="45720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Третий ребенок </a:t>
            </a:r>
            <a:r>
              <a:rPr lang="ru-RU" sz="2000" dirty="0" err="1" smtClean="0"/>
              <a:t>Митрофана</a:t>
            </a:r>
            <a:r>
              <a:rPr lang="ru-RU" sz="2000" dirty="0" smtClean="0"/>
              <a:t> Бурцева Егор  (</a:t>
            </a:r>
            <a:r>
              <a:rPr lang="ru-RU" sz="2000" dirty="0" err="1" smtClean="0"/>
              <a:t>Чынай</a:t>
            </a:r>
            <a:r>
              <a:rPr lang="ru-RU" sz="2000" dirty="0" smtClean="0"/>
              <a:t>) родился в 1919г. Окончил Архангельское артиллерийское училище, ему присвоили звание офицера. В 1941 г призван на фронт, в 1944г Егор без вести пропал. О месте захоронения до сих пор не известно. 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4422"/>
            <a:ext cx="386873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611168"/>
            <a:ext cx="2928958" cy="40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77956"/>
            <a:ext cx="3357586" cy="406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972452" cy="1428760"/>
          </a:xfrm>
        </p:spPr>
        <p:txBody>
          <a:bodyPr anchor="t">
            <a:normAutofit fontScale="90000"/>
          </a:bodyPr>
          <a:lstStyle/>
          <a:p>
            <a:pPr algn="just"/>
            <a:r>
              <a:rPr lang="ru-RU" sz="2200" dirty="0" smtClean="0"/>
              <a:t>Мой дед Василий Бурцев в молодости долгое время  жил в Ивановской области  г. Тейково, работал на </a:t>
            </a:r>
            <a:r>
              <a:rPr lang="ru-RU" sz="2200" dirty="0" err="1" smtClean="0"/>
              <a:t>железно-дорожном</a:t>
            </a:r>
            <a:r>
              <a:rPr lang="ru-RU" sz="2200" dirty="0" smtClean="0"/>
              <a:t> вокзале. Вернувшись на родину работал в сфере торговли. Он был талантливым организатором, продолжил рыболовный промысел своего отца. В этом году в честь 90летия моего деда организовали турнир по зимнему подледному улову рыбы.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just"/>
            <a:r>
              <a:rPr lang="ru-RU" sz="2000" dirty="0" smtClean="0"/>
              <a:t>Мой отец Константин Бурцев пятый ребенок в семье, юрист по образованию. По мнению генетиков индивидуальные особенности человека передаются наследственно: черты лица, рост, группа крови, умственный и психический склад. Так по мнению американских ученых, умственные способности дочери передаются от отца на 50%. Изучая мою родословную меня интересовало какие же способности были у моих потомков. </a:t>
            </a:r>
            <a:endParaRPr lang="ru-RU" sz="20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3071810"/>
            <a:ext cx="42529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000372"/>
            <a:ext cx="2700539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918</TotalTime>
  <Words>790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Моя родословная</vt:lpstr>
      <vt:lpstr>Актуальность</vt:lpstr>
      <vt:lpstr>Цель работы</vt:lpstr>
      <vt:lpstr>Задачи исследования</vt:lpstr>
      <vt:lpstr>Материалы исследования</vt:lpstr>
      <vt:lpstr>Мой прадед Митрофан  Бурцев (Тара5ай), десятый ребенок в своей семье, родился в 1884г. Он женился  на женщине из Верхоянского улуса Марье, у них родилось восемь детей. Митрофан Бурцев всю жизнь работал на родной земле, занимался рыболовством, огородничеством,  трудился в сфере  торговли. Мой прадед известен как селекционер.</vt:lpstr>
      <vt:lpstr> </vt:lpstr>
      <vt:lpstr>Мой дед Василий Бурцев в молодости долгое время  жил в Ивановской области  г. Тейково, работал на железно-дорожном вокзале. Вернувшись на родину работал в сфере торговли. Он был талантливым организатором, продолжил рыболовный промысел своего отца. В этом году в честь 90летия моего деда организовали турнир по зимнему подледному улову рыбы. </vt:lpstr>
      <vt:lpstr>Мой отец Константин Бурцев пятый ребенок в семье, юрист по образованию. По мнению генетиков индивидуальные особенности человека передаются наследственно: черты лица, рост, группа крови, умственный и психический склад. Так по мнению американских ученых, умственные способности дочери передаются от отца на 50%. Изучая мою родословную меня интересовало какие же способности были у моих потомков. </vt:lpstr>
      <vt:lpstr>В ходе изучения истории своего рода я так же узнала, что в сентябре 1939г  во время празднования ысыаха в этом балагане писатель, фольклорист, ученый Платон Алексеевич Ойунский исполнил Олонхо. Об этом свидетельствует мемориальная доска, которую установили в балагане в  2014г.  </vt:lpstr>
      <vt:lpstr>Слайд 11</vt:lpstr>
      <vt:lpstr>В статье в 1945г прадед   пишет, что в военное время они трудятся в тылу не жалея сил. В жаркое лето и холодную зиму он со своей бригадой  из шести человек занимались рыболовством. В 1944г они добыли 2039 тонн рыбы для фронта, выполнив план на 275%. Он думал, что помогая фронту он помогает своим сыновьям, которые воевали  с врагами. В годы ВОВ прадед очень помог сельчанам продовольствием.  Мой прадед уважаемый человек в родном улусе, о чем свидетельствуют многочисленные  награды, его помнят и чтут многие.  </vt:lpstr>
      <vt:lpstr> </vt:lpstr>
      <vt:lpstr>Генеалогическое древо</vt:lpstr>
      <vt:lpstr>Слайд 15</vt:lpstr>
      <vt:lpstr>Слайд 16</vt:lpstr>
      <vt:lpstr>Заключение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родословная.</dc:title>
  <dc:creator>админ</dc:creator>
  <cp:lastModifiedBy>Миша</cp:lastModifiedBy>
  <cp:revision>97</cp:revision>
  <dcterms:created xsi:type="dcterms:W3CDTF">2017-11-09T12:36:50Z</dcterms:created>
  <dcterms:modified xsi:type="dcterms:W3CDTF">2017-11-22T06:54:07Z</dcterms:modified>
</cp:coreProperties>
</file>